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3.xml" ContentType="application/vnd.openxmlformats-officedocument.theme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5.xml" ContentType="application/vnd.openxmlformats-officedocument.theme+xml"/>
  <Override PartName="/ppt/slideLayouts/slideLayout3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theme/theme18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712" r:id="rId4"/>
    <p:sldMasterId id="2147493873" r:id="rId5"/>
    <p:sldMasterId id="2147493721" r:id="rId6"/>
    <p:sldMasterId id="2147493794" r:id="rId7"/>
    <p:sldMasterId id="2147493751" r:id="rId8"/>
    <p:sldMasterId id="2147493781" r:id="rId9"/>
    <p:sldMasterId id="2147493865" r:id="rId10"/>
    <p:sldMasterId id="2147493867" r:id="rId11"/>
    <p:sldMasterId id="2147493869" r:id="rId12"/>
    <p:sldMasterId id="2147493871" r:id="rId13"/>
    <p:sldMasterId id="2147493733" r:id="rId14"/>
    <p:sldMasterId id="2147493818" r:id="rId15"/>
    <p:sldMasterId id="2147493836" r:id="rId16"/>
    <p:sldMasterId id="2147493887" r:id="rId17"/>
    <p:sldMasterId id="2147493889" r:id="rId18"/>
    <p:sldMasterId id="2147493892" r:id="rId19"/>
  </p:sldMasterIdLst>
  <p:notesMasterIdLst>
    <p:notesMasterId r:id="rId37"/>
  </p:notesMasterIdLst>
  <p:handoutMasterIdLst>
    <p:handoutMasterId r:id="rId38"/>
  </p:handoutMasterIdLst>
  <p:sldIdLst>
    <p:sldId id="2151" r:id="rId20"/>
    <p:sldId id="2185" r:id="rId21"/>
    <p:sldId id="2156" r:id="rId22"/>
    <p:sldId id="2177" r:id="rId23"/>
    <p:sldId id="2179" r:id="rId24"/>
    <p:sldId id="2180" r:id="rId25"/>
    <p:sldId id="2181" r:id="rId26"/>
    <p:sldId id="2182" r:id="rId27"/>
    <p:sldId id="2184" r:id="rId28"/>
    <p:sldId id="2183" r:id="rId29"/>
    <p:sldId id="2188" r:id="rId30"/>
    <p:sldId id="2189" r:id="rId31"/>
    <p:sldId id="2190" r:id="rId32"/>
    <p:sldId id="2191" r:id="rId33"/>
    <p:sldId id="2192" r:id="rId34"/>
    <p:sldId id="2193" r:id="rId35"/>
    <p:sldId id="2186" r:id="rId36"/>
  </p:sldIdLst>
  <p:sldSz cx="12192000" cy="6858000"/>
  <p:notesSz cx="7010400" cy="9236075"/>
  <p:custDataLst>
    <p:tags r:id="rId3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644DED-C0A0-4CB1-8A16-34B2EE430BBD}">
          <p14:sldIdLst>
            <p14:sldId id="2151"/>
            <p14:sldId id="2185"/>
            <p14:sldId id="2156"/>
            <p14:sldId id="2177"/>
            <p14:sldId id="2179"/>
            <p14:sldId id="2180"/>
            <p14:sldId id="2181"/>
            <p14:sldId id="2182"/>
            <p14:sldId id="2184"/>
            <p14:sldId id="2183"/>
            <p14:sldId id="2188"/>
            <p14:sldId id="2189"/>
            <p14:sldId id="2190"/>
            <p14:sldId id="2191"/>
            <p14:sldId id="2192"/>
            <p14:sldId id="2193"/>
            <p14:sldId id="2186"/>
          </p14:sldIdLst>
        </p14:section>
        <p14:section name="Untitled Section" id="{BA633D32-3247-4416-A912-949819DDDC56}">
          <p14:sldIdLst/>
        </p14:section>
      </p14:sectionLst>
    </p:ext>
    <p:ext uri="{EFAFB233-063F-42B5-8137-9DF3F51BA10A}">
      <p15:sldGuideLst xmlns:p15="http://schemas.microsoft.com/office/powerpoint/2012/main">
        <p15:guide id="15" pos="360" userDrawn="1">
          <p15:clr>
            <a:srgbClr val="A4A3A4"/>
          </p15:clr>
        </p15:guide>
        <p15:guide id="16" pos="3864" userDrawn="1">
          <p15:clr>
            <a:srgbClr val="A4A3A4"/>
          </p15:clr>
        </p15:guide>
        <p15:guide id="25" pos="7368" userDrawn="1">
          <p15:clr>
            <a:srgbClr val="A4A3A4"/>
          </p15:clr>
        </p15:guide>
        <p15:guide id="26" pos="4200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 DeLeo" initials="LD" lastIdx="3" clrIdx="0"/>
  <p:cmAuthor id="2" name="Geddes, AnnMarie" initials="GA" lastIdx="5" clrIdx="1"/>
  <p:cmAuthor id="3" name="Melissa Mathews" initials="MM" lastIdx="1" clrIdx="2"/>
  <p:cmAuthor id="4" name="Dana Kelly" initials="DK" lastIdx="1" clrIdx="3"/>
  <p:cmAuthor id="5" name="Bennett, Sydney" initials="BS" lastIdx="6" clrIdx="4"/>
  <p:cmAuthor id="6" name="Regina LeMere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1"/>
    <a:srgbClr val="183779"/>
    <a:srgbClr val="166A96"/>
    <a:srgbClr val="1DCAD3"/>
    <a:srgbClr val="489FDF"/>
    <a:srgbClr val="8AB24C"/>
    <a:srgbClr val="45C3D2"/>
    <a:srgbClr val="2D2E2E"/>
    <a:srgbClr val="4CB5F5"/>
    <a:srgbClr val="B2A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C7ED0-D3D0-017D-5432-9CECB894B2BD}" v="58" dt="2020-05-29T16:36:31.599"/>
  </p1510:revLst>
</p1510:revInfo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1440" autoAdjust="0"/>
  </p:normalViewPr>
  <p:slideViewPr>
    <p:cSldViewPr snapToGrid="0" snapToObjects="1">
      <p:cViewPr varScale="1">
        <p:scale>
          <a:sx n="72" d="100"/>
          <a:sy n="72" d="100"/>
        </p:scale>
        <p:origin x="660" y="54"/>
      </p:cViewPr>
      <p:guideLst>
        <p:guide pos="360"/>
        <p:guide pos="3864"/>
        <p:guide pos="7368"/>
        <p:guide pos="420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21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tags" Target="tags/tag1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0" Type="http://schemas.openxmlformats.org/officeDocument/2006/relationships/slide" Target="slides/slide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bot, Rebecca" userId="S::rebecca.talbot@resideo.com::2d50319c-14d0-4572-a2b5-88655d1f6dc1" providerId="AD" clId="Web-{168C7ED0-D3D0-017D-5432-9CECB894B2BD}"/>
    <pc:docChg chg="addSld delSld modSld sldOrd modSection">
      <pc:chgData name="Talbot, Rebecca" userId="S::rebecca.talbot@resideo.com::2d50319c-14d0-4572-a2b5-88655d1f6dc1" providerId="AD" clId="Web-{168C7ED0-D3D0-017D-5432-9CECB894B2BD}" dt="2020-05-29T16:36:31.599" v="55" actId="20577"/>
      <pc:docMkLst>
        <pc:docMk/>
      </pc:docMkLst>
      <pc:sldChg chg="modSp">
        <pc:chgData name="Talbot, Rebecca" userId="S::rebecca.talbot@resideo.com::2d50319c-14d0-4572-a2b5-88655d1f6dc1" providerId="AD" clId="Web-{168C7ED0-D3D0-017D-5432-9CECB894B2BD}" dt="2020-05-28T19:57:37.839" v="26" actId="20577"/>
        <pc:sldMkLst>
          <pc:docMk/>
          <pc:sldMk cId="1903379981" sldId="2183"/>
        </pc:sldMkLst>
        <pc:spChg chg="mod">
          <ac:chgData name="Talbot, Rebecca" userId="S::rebecca.talbot@resideo.com::2d50319c-14d0-4572-a2b5-88655d1f6dc1" providerId="AD" clId="Web-{168C7ED0-D3D0-017D-5432-9CECB894B2BD}" dt="2020-05-28T19:57:37.839" v="26" actId="20577"/>
          <ac:spMkLst>
            <pc:docMk/>
            <pc:sldMk cId="1903379981" sldId="2183"/>
            <ac:spMk id="2" creationId="{4D655F9B-AC1B-4EFD-A4D7-D22597E7E167}"/>
          </ac:spMkLst>
        </pc:spChg>
      </pc:sldChg>
      <pc:sldChg chg="modSp add ord replId">
        <pc:chgData name="Talbot, Rebecca" userId="S::rebecca.talbot@resideo.com::2d50319c-14d0-4572-a2b5-88655d1f6dc1" providerId="AD" clId="Web-{168C7ED0-D3D0-017D-5432-9CECB894B2BD}" dt="2020-05-28T19:57:25.057" v="18" actId="20577"/>
        <pc:sldMkLst>
          <pc:docMk/>
          <pc:sldMk cId="3278146708" sldId="2185"/>
        </pc:sldMkLst>
        <pc:spChg chg="mod">
          <ac:chgData name="Talbot, Rebecca" userId="S::rebecca.talbot@resideo.com::2d50319c-14d0-4572-a2b5-88655d1f6dc1" providerId="AD" clId="Web-{168C7ED0-D3D0-017D-5432-9CECB894B2BD}" dt="2020-05-28T19:57:25.057" v="18" actId="20577"/>
          <ac:spMkLst>
            <pc:docMk/>
            <pc:sldMk cId="3278146708" sldId="2185"/>
            <ac:spMk id="2" creationId="{4D655F9B-AC1B-4EFD-A4D7-D22597E7E167}"/>
          </ac:spMkLst>
        </pc:spChg>
      </pc:sldChg>
      <pc:sldChg chg="add replId">
        <pc:chgData name="Talbot, Rebecca" userId="S::rebecca.talbot@resideo.com::2d50319c-14d0-4572-a2b5-88655d1f6dc1" providerId="AD" clId="Web-{168C7ED0-D3D0-017D-5432-9CECB894B2BD}" dt="2020-05-28T19:57:29.416" v="21"/>
        <pc:sldMkLst>
          <pc:docMk/>
          <pc:sldMk cId="3302495531" sldId="2186"/>
        </pc:sldMkLst>
      </pc:sldChg>
      <pc:sldChg chg="add del ord replId">
        <pc:chgData name="Talbot, Rebecca" userId="S::rebecca.talbot@resideo.com::2d50319c-14d0-4572-a2b5-88655d1f6dc1" providerId="AD" clId="Web-{168C7ED0-D3D0-017D-5432-9CECB894B2BD}" dt="2020-05-28T19:59:33.249" v="33"/>
        <pc:sldMkLst>
          <pc:docMk/>
          <pc:sldMk cId="2768955756" sldId="2187"/>
        </pc:sldMkLst>
      </pc:sldChg>
      <pc:sldChg chg="delSp modSp add ord replId">
        <pc:chgData name="Talbot, Rebecca" userId="S::rebecca.talbot@resideo.com::2d50319c-14d0-4572-a2b5-88655d1f6dc1" providerId="AD" clId="Web-{168C7ED0-D3D0-017D-5432-9CECB894B2BD}" dt="2020-05-29T16:35:56.800" v="40" actId="20577"/>
        <pc:sldMkLst>
          <pc:docMk/>
          <pc:sldMk cId="3471172783" sldId="2188"/>
        </pc:sldMkLst>
        <pc:spChg chg="mod">
          <ac:chgData name="Talbot, Rebecca" userId="S::rebecca.talbot@resideo.com::2d50319c-14d0-4572-a2b5-88655d1f6dc1" providerId="AD" clId="Web-{168C7ED0-D3D0-017D-5432-9CECB894B2BD}" dt="2020-05-29T16:35:56.800" v="40" actId="20577"/>
          <ac:spMkLst>
            <pc:docMk/>
            <pc:sldMk cId="3471172783" sldId="2188"/>
            <ac:spMk id="2" creationId="{3F5E0C01-541B-4D1B-AA0B-5BF9E3EC9C67}"/>
          </ac:spMkLst>
        </pc:spChg>
        <pc:picChg chg="del">
          <ac:chgData name="Talbot, Rebecca" userId="S::rebecca.talbot@resideo.com::2d50319c-14d0-4572-a2b5-88655d1f6dc1" providerId="AD" clId="Web-{168C7ED0-D3D0-017D-5432-9CECB894B2BD}" dt="2020-05-28T19:59:36.390" v="34"/>
          <ac:picMkLst>
            <pc:docMk/>
            <pc:sldMk cId="3471172783" sldId="2188"/>
            <ac:picMk id="3" creationId="{127008E1-F294-4389-81DD-08C0109E540E}"/>
          </ac:picMkLst>
        </pc:picChg>
      </pc:sldChg>
      <pc:sldChg chg="modSp add replId">
        <pc:chgData name="Talbot, Rebecca" userId="S::rebecca.talbot@resideo.com::2d50319c-14d0-4572-a2b5-88655d1f6dc1" providerId="AD" clId="Web-{168C7ED0-D3D0-017D-5432-9CECB894B2BD}" dt="2020-05-29T16:36:06.128" v="43" actId="20577"/>
        <pc:sldMkLst>
          <pc:docMk/>
          <pc:sldMk cId="3685414970" sldId="2189"/>
        </pc:sldMkLst>
        <pc:spChg chg="mod">
          <ac:chgData name="Talbot, Rebecca" userId="S::rebecca.talbot@resideo.com::2d50319c-14d0-4572-a2b5-88655d1f6dc1" providerId="AD" clId="Web-{168C7ED0-D3D0-017D-5432-9CECB894B2BD}" dt="2020-05-29T16:36:06.128" v="43" actId="20577"/>
          <ac:spMkLst>
            <pc:docMk/>
            <pc:sldMk cId="3685414970" sldId="2189"/>
            <ac:spMk id="2" creationId="{3F5E0C01-541B-4D1B-AA0B-5BF9E3EC9C67}"/>
          </ac:spMkLst>
        </pc:spChg>
      </pc:sldChg>
      <pc:sldChg chg="modSp add replId">
        <pc:chgData name="Talbot, Rebecca" userId="S::rebecca.talbot@resideo.com::2d50319c-14d0-4572-a2b5-88655d1f6dc1" providerId="AD" clId="Web-{168C7ED0-D3D0-017D-5432-9CECB894B2BD}" dt="2020-05-29T16:36:13.332" v="46" actId="20577"/>
        <pc:sldMkLst>
          <pc:docMk/>
          <pc:sldMk cId="2327734897" sldId="2190"/>
        </pc:sldMkLst>
        <pc:spChg chg="mod">
          <ac:chgData name="Talbot, Rebecca" userId="S::rebecca.talbot@resideo.com::2d50319c-14d0-4572-a2b5-88655d1f6dc1" providerId="AD" clId="Web-{168C7ED0-D3D0-017D-5432-9CECB894B2BD}" dt="2020-05-29T16:36:13.332" v="46" actId="20577"/>
          <ac:spMkLst>
            <pc:docMk/>
            <pc:sldMk cId="2327734897" sldId="2190"/>
            <ac:spMk id="2" creationId="{3F5E0C01-541B-4D1B-AA0B-5BF9E3EC9C67}"/>
          </ac:spMkLst>
        </pc:spChg>
      </pc:sldChg>
      <pc:sldChg chg="modSp add replId">
        <pc:chgData name="Talbot, Rebecca" userId="S::rebecca.talbot@resideo.com::2d50319c-14d0-4572-a2b5-88655d1f6dc1" providerId="AD" clId="Web-{168C7ED0-D3D0-017D-5432-9CECB894B2BD}" dt="2020-05-29T16:36:17.800" v="50" actId="20577"/>
        <pc:sldMkLst>
          <pc:docMk/>
          <pc:sldMk cId="3000204338" sldId="2191"/>
        </pc:sldMkLst>
        <pc:spChg chg="mod">
          <ac:chgData name="Talbot, Rebecca" userId="S::rebecca.talbot@resideo.com::2d50319c-14d0-4572-a2b5-88655d1f6dc1" providerId="AD" clId="Web-{168C7ED0-D3D0-017D-5432-9CECB894B2BD}" dt="2020-05-29T16:36:17.800" v="50" actId="20577"/>
          <ac:spMkLst>
            <pc:docMk/>
            <pc:sldMk cId="3000204338" sldId="2191"/>
            <ac:spMk id="2" creationId="{3F5E0C01-541B-4D1B-AA0B-5BF9E3EC9C67}"/>
          </ac:spMkLst>
        </pc:spChg>
      </pc:sldChg>
      <pc:sldChg chg="modSp add replId">
        <pc:chgData name="Talbot, Rebecca" userId="S::rebecca.talbot@resideo.com::2d50319c-14d0-4572-a2b5-88655d1f6dc1" providerId="AD" clId="Web-{168C7ED0-D3D0-017D-5432-9CECB894B2BD}" dt="2020-05-29T16:36:26.066" v="53" actId="20577"/>
        <pc:sldMkLst>
          <pc:docMk/>
          <pc:sldMk cId="1471703849" sldId="2192"/>
        </pc:sldMkLst>
        <pc:spChg chg="mod">
          <ac:chgData name="Talbot, Rebecca" userId="S::rebecca.talbot@resideo.com::2d50319c-14d0-4572-a2b5-88655d1f6dc1" providerId="AD" clId="Web-{168C7ED0-D3D0-017D-5432-9CECB894B2BD}" dt="2020-05-29T16:36:26.066" v="53" actId="20577"/>
          <ac:spMkLst>
            <pc:docMk/>
            <pc:sldMk cId="1471703849" sldId="2192"/>
            <ac:spMk id="2" creationId="{3F5E0C01-541B-4D1B-AA0B-5BF9E3EC9C67}"/>
          </ac:spMkLst>
        </pc:spChg>
      </pc:sldChg>
      <pc:sldChg chg="modSp add replId">
        <pc:chgData name="Talbot, Rebecca" userId="S::rebecca.talbot@resideo.com::2d50319c-14d0-4572-a2b5-88655d1f6dc1" providerId="AD" clId="Web-{168C7ED0-D3D0-017D-5432-9CECB894B2BD}" dt="2020-05-29T16:36:31.599" v="55" actId="20577"/>
        <pc:sldMkLst>
          <pc:docMk/>
          <pc:sldMk cId="1239312313" sldId="2193"/>
        </pc:sldMkLst>
        <pc:spChg chg="mod">
          <ac:chgData name="Talbot, Rebecca" userId="S::rebecca.talbot@resideo.com::2d50319c-14d0-4572-a2b5-88655d1f6dc1" providerId="AD" clId="Web-{168C7ED0-D3D0-017D-5432-9CECB894B2BD}" dt="2020-05-29T16:36:31.599" v="55" actId="20577"/>
          <ac:spMkLst>
            <pc:docMk/>
            <pc:sldMk cId="1239312313" sldId="2193"/>
            <ac:spMk id="2" creationId="{3F5E0C01-541B-4D1B-AA0B-5BF9E3EC9C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3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32258-FB80-45A8-9B74-1683BE9BBCA6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773014"/>
            <a:ext cx="7010400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z="700" dirty="0">
                <a:solidFill>
                  <a:srgbClr val="7F7F7F"/>
                </a:solidFill>
                <a:latin typeface="Arial" panose="020B0604020202020204" pitchFamily="34" charset="0"/>
              </a:rPr>
              <a:t>Company 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3" y="8773014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3D88DF-F55F-4059-A130-039F3A2BD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447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3" y="2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95965-5128-43C4-93B7-052CCC0E0867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3738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386508"/>
            <a:ext cx="5609588" cy="4156549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773014"/>
            <a:ext cx="7010400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Company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3" y="8773014"/>
            <a:ext cx="3037735" cy="461489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FC6C9-3F2A-4303-AD26-6D1FDF078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91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773014"/>
            <a:ext cx="7010400" cy="461489"/>
          </a:xfrm>
        </p:spPr>
        <p:txBody>
          <a:bodyPr/>
          <a:lstStyle/>
          <a:p>
            <a:pPr>
              <a:defRPr/>
            </a:pPr>
            <a:r>
              <a:rPr lang="en-US" dirty="0"/>
              <a:t>Company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FC6C9-3F2A-4303-AD26-6D1FDF078F50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8D6C9B7-3410-4F45-9176-719A64F532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7155" y="0"/>
            <a:ext cx="7381875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8155D-48AA-44FD-B5A0-401AE8B3F28F}"/>
              </a:ext>
            </a:extLst>
          </p:cNvPr>
          <p:cNvSpPr/>
          <p:nvPr userDrawn="1"/>
        </p:nvSpPr>
        <p:spPr>
          <a:xfrm>
            <a:off x="12970" y="1"/>
            <a:ext cx="481012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2A77F5-DC62-4083-9302-993090B570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1314" y="4714102"/>
            <a:ext cx="2595562" cy="400050"/>
          </a:xfrm>
        </p:spPr>
        <p:txBody>
          <a:bodyPr>
            <a:noAutofit/>
          </a:bodyPr>
          <a:lstStyle>
            <a:lvl1pPr>
              <a:defRPr lang="en-US" sz="1600" b="1" i="0" kern="1000" spc="0" dirty="0" smtClean="0">
                <a:solidFill>
                  <a:schemeClr val="bg1">
                    <a:lumMod val="75000"/>
                  </a:schemeClr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LOCATION</a:t>
            </a:r>
          </a:p>
        </p:txBody>
      </p:sp>
      <p:sp>
        <p:nvSpPr>
          <p:cNvPr id="28" name="Content Placeholder 22">
            <a:extLst>
              <a:ext uri="{FF2B5EF4-FFF2-40B4-BE49-F238E27FC236}">
                <a16:creationId xmlns:a16="http://schemas.microsoft.com/office/drawing/2014/main" id="{7B1FEACB-7669-467A-8D53-F9ACB3C940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7306" y="5172075"/>
            <a:ext cx="2595562" cy="400050"/>
          </a:xfrm>
        </p:spPr>
        <p:txBody>
          <a:bodyPr>
            <a:noAutofit/>
          </a:bodyPr>
          <a:lstStyle>
            <a:lvl1pPr>
              <a:defRPr lang="en-US" sz="1600" b="1" i="0" kern="1200" dirty="0" smtClean="0">
                <a:solidFill>
                  <a:schemeClr val="bg1">
                    <a:lumMod val="75000"/>
                  </a:schemeClr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DATE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449CBD8-ED3B-415D-B593-1A7FD09403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6134" y="1617786"/>
            <a:ext cx="4242298" cy="1881552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8000" b="1" i="0">
                <a:solidFill>
                  <a:schemeClr val="bg1"/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90" y="181837"/>
            <a:ext cx="2472906" cy="964304"/>
          </a:xfrm>
          <a:prstGeom prst="rect">
            <a:avLst/>
          </a:prstGeom>
        </p:spPr>
      </p:pic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F0DBB063-FC7A-9247-934E-AAC88281C0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6145" y="3808489"/>
            <a:ext cx="2595562" cy="400050"/>
          </a:xfrm>
        </p:spPr>
        <p:txBody>
          <a:bodyPr>
            <a:noAutofit/>
          </a:bodyPr>
          <a:lstStyle>
            <a:lvl1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800" b="1" i="0" kern="1000" spc="0" dirty="0" smtClean="0">
                <a:solidFill>
                  <a:schemeClr val="bg1">
                    <a:lumMod val="75000"/>
                  </a:schemeClr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CONNECT 2019</a:t>
            </a:r>
          </a:p>
          <a:p>
            <a:pPr marL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URW DIN Con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URW DIN Con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571072"/>
            <a:ext cx="8136835" cy="228531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087" y="4134677"/>
            <a:ext cx="10823713" cy="2042285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URW DIN Con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URW DIN Cond" pitchFamily="2" charset="77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229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7"/>
          </p:nvPr>
        </p:nvSpPr>
        <p:spPr>
          <a:xfrm>
            <a:off x="731520" y="2268907"/>
            <a:ext cx="4961175" cy="424292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8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400" b="0" i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200" b="0" i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00" b="0" i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000">
                <a:solidFill>
                  <a:schemeClr val="tx1"/>
                </a:solidFill>
                <a:latin typeface="Geneva" charset="0"/>
                <a:ea typeface="Geneva" charset="0"/>
                <a:cs typeface="Geneva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4772" y="365759"/>
            <a:ext cx="4927923" cy="1087623"/>
          </a:xfrm>
          <a:prstGeom prst="rect">
            <a:avLst/>
          </a:prstGeom>
        </p:spPr>
        <p:txBody>
          <a:bodyPr rIns="91440">
            <a:noAutofit/>
          </a:bodyPr>
          <a:lstStyle>
            <a:lvl1pPr algn="l">
              <a:defRPr sz="3600" b="1" i="0" spc="-150" baseline="0">
                <a:solidFill>
                  <a:schemeClr val="tx1"/>
                </a:solidFill>
                <a:latin typeface="URW DIN Cond" pitchFamily="2" charset="77"/>
                <a:ea typeface="Verdana" charset="0"/>
                <a:cs typeface="URW DIN Cond" pitchFamily="2" charset="77"/>
              </a:defRPr>
            </a:lvl1pPr>
          </a:lstStyle>
          <a:p>
            <a:r>
              <a:rPr lang="en-US" dirty="0"/>
              <a:t>HEADLINE CLICK TO EDIT </a:t>
            </a:r>
            <a:br>
              <a:rPr lang="en-US" dirty="0"/>
            </a:br>
            <a:r>
              <a:rPr lang="en-US" dirty="0"/>
              <a:t>MASTER TITLE STYLE.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397270-8F9F-4471-A26F-913D2DCF18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225" y="1673225"/>
            <a:ext cx="3482975" cy="2038350"/>
          </a:xfrm>
          <a:prstGeom prst="rect">
            <a:avLst/>
          </a:prstGeom>
        </p:spPr>
        <p:txBody>
          <a:bodyPr/>
          <a:lstStyle>
            <a:lvl1pPr marL="14288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marL="14288" algn="ctr">
              <a:defRPr/>
            </a:pPr>
            <a:r>
              <a:rPr lang="en-US" sz="8800" b="1" kern="0" dirty="0">
                <a:solidFill>
                  <a:schemeClr val="bg1"/>
                </a:solidFill>
                <a:latin typeface="URW DIN Cond" pitchFamily="2" charset="77"/>
                <a:ea typeface="DIN Condensed" charset="0"/>
                <a:cs typeface="DIN Condensed" charset="0"/>
              </a:rPr>
              <a:t>$4.8B</a:t>
            </a:r>
          </a:p>
          <a:p>
            <a:pPr marL="14288" algn="ctr">
              <a:defRPr/>
            </a:pPr>
            <a:r>
              <a:rPr lang="en-US" sz="2800" b="1" kern="0" dirty="0">
                <a:solidFill>
                  <a:srgbClr val="FFFFFF"/>
                </a:solidFill>
                <a:latin typeface="URW DIN Cond" pitchFamily="2" charset="77"/>
                <a:ea typeface="DIN Condensed" charset="0"/>
                <a:cs typeface="DIN Condensed" charset="0"/>
              </a:rPr>
              <a:t>2018 FY Sales</a:t>
            </a:r>
            <a:endParaRPr lang="en-US" sz="2800" b="1" dirty="0">
              <a:solidFill>
                <a:srgbClr val="FFFFFF"/>
              </a:solidFill>
              <a:latin typeface="URW DIN Cond" pitchFamily="2" charset="77"/>
              <a:ea typeface="DIN Condensed" charset="0"/>
              <a:cs typeface="DIN Condensed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AB113B-AD58-4CF4-9018-0FF8A184C9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4225" y="3873500"/>
            <a:ext cx="3543300" cy="22161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6E6D9-32AE-4E82-B3DE-43D4B3CF0C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66055" y="503238"/>
            <a:ext cx="5011738" cy="568801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64772" y="2268907"/>
            <a:ext cx="4961175" cy="424292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8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4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0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8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000">
                <a:solidFill>
                  <a:schemeClr val="tx1"/>
                </a:solidFill>
                <a:latin typeface="Geneva" charset="0"/>
                <a:ea typeface="Geneva" charset="0"/>
                <a:cs typeface="Gene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4772" y="357447"/>
            <a:ext cx="4961175" cy="1087623"/>
          </a:xfrm>
          <a:prstGeom prst="rect">
            <a:avLst/>
          </a:prstGeom>
        </p:spPr>
        <p:txBody>
          <a:bodyPr rIns="91440">
            <a:noAutofit/>
          </a:bodyPr>
          <a:lstStyle>
            <a:lvl1pPr algn="l">
              <a:defRPr sz="3600" b="1" i="0" spc="-150" baseline="0">
                <a:solidFill>
                  <a:schemeClr val="tx1"/>
                </a:solidFill>
                <a:latin typeface="URW DIN Cond" pitchFamily="2" charset="77"/>
                <a:ea typeface="Verdana" charset="0"/>
                <a:cs typeface="URW DIN Cond" pitchFamily="2" charset="77"/>
              </a:defRPr>
            </a:lvl1pPr>
          </a:lstStyle>
          <a:p>
            <a:r>
              <a:rPr lang="en-US" dirty="0"/>
              <a:t>HEADLINE CLICK TO EDIT </a:t>
            </a:r>
            <a:br>
              <a:rPr lang="en-US" dirty="0"/>
            </a:br>
            <a:r>
              <a:rPr lang="en-US" dirty="0"/>
              <a:t>MASTER TITLE STYLE.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00F31-FC8C-4C53-9E6D-090D264AF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673" y="502508"/>
            <a:ext cx="5011654" cy="5688226"/>
          </a:xfrm>
          <a:prstGeom prst="rect">
            <a:avLst/>
          </a:prstGeom>
          <a:effectLst>
            <a:outerShdw blurRad="203200" dist="520700" dir="8760000" sx="87000" sy="87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36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64772" y="2268907"/>
            <a:ext cx="4961175" cy="424292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8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1pPr>
            <a:lvl2pPr marL="4572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4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2pPr>
            <a:lvl3pPr marL="6400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20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3pPr>
            <a:lvl4pPr marL="91440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800" b="0" i="0">
                <a:solidFill>
                  <a:schemeClr val="tx1"/>
                </a:solidFill>
                <a:latin typeface="Arial"/>
                <a:ea typeface="Verdana" charset="0"/>
                <a:cs typeface="Arial"/>
              </a:defRPr>
            </a:lvl4pPr>
            <a:lvl5pPr marL="1097280" indent="-18288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 sz="1000">
                <a:solidFill>
                  <a:schemeClr val="tx1"/>
                </a:solidFill>
                <a:latin typeface="Geneva" charset="0"/>
                <a:ea typeface="Geneva" charset="0"/>
                <a:cs typeface="Gene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4772" y="357452"/>
            <a:ext cx="4961175" cy="1087623"/>
          </a:xfrm>
          <a:prstGeom prst="rect">
            <a:avLst/>
          </a:prstGeom>
        </p:spPr>
        <p:txBody>
          <a:bodyPr rIns="91440">
            <a:noAutofit/>
          </a:bodyPr>
          <a:lstStyle>
            <a:lvl1pPr algn="l">
              <a:defRPr sz="3600" b="1" i="0" spc="-150" baseline="0">
                <a:solidFill>
                  <a:schemeClr val="tx1"/>
                </a:solidFill>
                <a:latin typeface="URW DIN Cond" pitchFamily="2" charset="77"/>
                <a:ea typeface="Verdana" charset="0"/>
                <a:cs typeface="URW DIN Cond" pitchFamily="2" charset="77"/>
              </a:defRPr>
            </a:lvl1pPr>
          </a:lstStyle>
          <a:p>
            <a:r>
              <a:rPr lang="en-US" dirty="0"/>
              <a:t>HEADLINE CLICK TO EDIT </a:t>
            </a:r>
            <a:br>
              <a:rPr lang="en-US" dirty="0"/>
            </a:br>
            <a:r>
              <a:rPr lang="en-US" dirty="0"/>
              <a:t>MASTER TITLE STYLE.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589B4-E545-4064-BDC3-C57E196330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0300" y="428625"/>
            <a:ext cx="5486400" cy="5743575"/>
          </a:xfrm>
          <a:prstGeom prst="rect">
            <a:avLst/>
          </a:prstGeom>
        </p:spPr>
        <p:txBody>
          <a:bodyPr/>
          <a:lstStyle>
            <a:lvl1pPr>
              <a:defRPr>
                <a:latin typeface="Roboto Regular"/>
                <a:cs typeface="Roboto Regular"/>
              </a:defRPr>
            </a:lvl1pPr>
          </a:lstStyle>
          <a:p>
            <a:r>
              <a:rPr lang="en-US" dirty="0">
                <a:latin typeface="Roboto Regular"/>
                <a:cs typeface="Roboto Regular"/>
              </a:rPr>
              <a:t>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192AF3-6E9B-42E1-8BB0-EB1303D21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2" y="366392"/>
            <a:ext cx="5353050" cy="1325563"/>
          </a:xfrm>
          <a:prstGeom prst="rect">
            <a:avLst/>
          </a:prstGeom>
        </p:spPr>
        <p:txBody>
          <a:bodyPr/>
          <a:lstStyle>
            <a:lvl1pPr algn="l">
              <a:defRPr sz="3600" b="1" i="0" spc="-150">
                <a:latin typeface="URW DIN Cond" pitchFamily="2" charset="77"/>
                <a:cs typeface="URW DIN Cond" pitchFamily="2" charset="77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CLICK TO EDIT MASTER TITLE STYLE HEADLINE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6AE31D3-3A44-46F1-986F-97970A7561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7889" y="2292350"/>
            <a:ext cx="6059981" cy="416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Edit Master text styles 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tetuer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. Maecenas </a:t>
            </a:r>
            <a:r>
              <a:rPr lang="en-US" dirty="0" err="1">
                <a:solidFill>
                  <a:schemeClr val="tx1"/>
                </a:solidFill>
              </a:rPr>
              <a:t>porttitor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congue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massa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posuere</a:t>
            </a:r>
            <a:r>
              <a:rPr lang="en-US" dirty="0">
                <a:solidFill>
                  <a:schemeClr val="tx1"/>
                </a:solidFill>
              </a:rPr>
              <a:t>, magna </a:t>
            </a:r>
            <a:r>
              <a:rPr lang="en-US" dirty="0" err="1">
                <a:solidFill>
                  <a:schemeClr val="tx1"/>
                </a:solidFill>
              </a:rPr>
              <a:t>sed</a:t>
            </a:r>
            <a:r>
              <a:rPr lang="en-US" dirty="0">
                <a:solidFill>
                  <a:schemeClr val="tx1"/>
                </a:solidFill>
              </a:rPr>
              <a:t> pulvinar </a:t>
            </a:r>
            <a:r>
              <a:rPr lang="en-US" dirty="0" err="1">
                <a:solidFill>
                  <a:schemeClr val="tx1"/>
                </a:solidFill>
              </a:rPr>
              <a:t>ultricies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purus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lectus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malesuada</a:t>
            </a:r>
            <a:r>
              <a:rPr lang="en-US" dirty="0">
                <a:solidFill>
                  <a:schemeClr val="tx1"/>
                </a:solidFill>
              </a:rPr>
              <a:t> libero,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urna</a:t>
            </a:r>
            <a:r>
              <a:rPr lang="en-US" dirty="0">
                <a:solidFill>
                  <a:schemeClr val="tx1"/>
                </a:solidFill>
              </a:rPr>
              <a:t>. Nunc </a:t>
            </a:r>
            <a:r>
              <a:rPr lang="en-US" dirty="0" err="1">
                <a:solidFill>
                  <a:schemeClr val="tx1"/>
                </a:solidFill>
              </a:rPr>
              <a:t>viverra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imperdiet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enim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Fusce</a:t>
            </a:r>
            <a:r>
              <a:rPr lang="en-US" dirty="0">
                <a:solidFill>
                  <a:schemeClr val="tx1"/>
                </a:solidFill>
              </a:rPr>
              <a:t> est. </a:t>
            </a:r>
            <a:r>
              <a:rPr lang="en-US" dirty="0" err="1">
                <a:solidFill>
                  <a:schemeClr val="tx1"/>
                </a:solidFill>
              </a:rPr>
              <a:t>Vivamus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836" y="2020824"/>
            <a:ext cx="7275442" cy="1583767"/>
          </a:xfrm>
          <a:prstGeom prst="rect">
            <a:avLst/>
          </a:prstGeom>
        </p:spPr>
        <p:txBody>
          <a:bodyPr wrap="square" lIns="0" anchor="t" anchorCtr="0">
            <a:noAutofit/>
          </a:bodyPr>
          <a:lstStyle>
            <a:lvl1pPr algn="l">
              <a:lnSpc>
                <a:spcPts val="7920"/>
              </a:lnSpc>
              <a:spcBef>
                <a:spcPts val="1800"/>
              </a:spcBef>
              <a:defRPr lang="en-US" sz="7200" b="1" i="0" kern="1200" dirty="0">
                <a:solidFill>
                  <a:schemeClr val="bg1"/>
                </a:solidFill>
                <a:latin typeface="URW DIN Cond" pitchFamily="2" charset="77"/>
                <a:ea typeface="URW DIN Cond" pitchFamily="2" charset="77"/>
                <a:cs typeface="URW DIN Cond" pitchFamily="2" charset="77"/>
              </a:defRPr>
            </a:lvl1pPr>
          </a:lstStyle>
          <a:p>
            <a:pPr marL="0" lvl="0" indent="0" algn="l" defTabSz="914400" rtl="0" eaLnBrk="1" fontAlgn="auto" latinLnBrk="0" hangingPunct="1">
              <a:lnSpc>
                <a:spcPts val="6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INTRODUCING RESIDEO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088" y="4002157"/>
            <a:ext cx="5963478" cy="80838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lang="en-US" sz="1600" b="1" i="0" kern="1000" spc="0" dirty="0" smtClean="0">
                <a:solidFill>
                  <a:schemeClr val="bg1">
                    <a:lumMod val="85000"/>
                  </a:schemeClr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59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728663"/>
            <a:ext cx="10044112" cy="56991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URW DIN Cond" pitchFamily="2" charset="77"/>
                <a:ea typeface="URW DIN Cond" pitchFamily="2" charset="77"/>
                <a:cs typeface="URW DIN Cond" pitchFamily="2" charset="77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SECTION TITLE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15053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728663"/>
            <a:ext cx="10044112" cy="56991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URW DIN Cond" pitchFamily="2" charset="77"/>
                <a:ea typeface="URW DIN Cond" pitchFamily="2" charset="77"/>
                <a:cs typeface="URW DIN Cond" pitchFamily="2" charset="77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SECTION TITLE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7084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728663"/>
            <a:ext cx="10044112" cy="56991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URW DIN Cond" pitchFamily="2" charset="77"/>
                <a:ea typeface="URW DIN Cond" pitchFamily="2" charset="77"/>
                <a:cs typeface="URW DIN Cond" pitchFamily="2" charset="77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SECTION TITLE HEADLINE HERE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62013" y="728663"/>
            <a:ext cx="10044112" cy="56991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URW DIN Cond" pitchFamily="2" charset="77"/>
                <a:ea typeface="URW DIN Cond" pitchFamily="2" charset="77"/>
                <a:cs typeface="URW DIN Cond" pitchFamily="2" charset="77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defRPr>
            </a:lvl5pPr>
          </a:lstStyle>
          <a:p>
            <a:pPr lvl="0"/>
            <a:r>
              <a:rPr lang="en-US" dirty="0"/>
              <a:t>SECTION TITLE HEADLINE HERE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89B1E-306A-184E-8126-19FBD572B982}"/>
              </a:ext>
            </a:extLst>
          </p:cNvPr>
          <p:cNvSpPr>
            <a:spLocks noChangeAspect="1"/>
          </p:cNvSpPr>
          <p:nvPr userDrawn="1"/>
        </p:nvSpPr>
        <p:spPr>
          <a:xfrm>
            <a:off x="1195620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3D1E83-F1AD-F244-9758-B96D73B72293}"/>
              </a:ext>
            </a:extLst>
          </p:cNvPr>
          <p:cNvSpPr>
            <a:spLocks noChangeAspect="1"/>
          </p:cNvSpPr>
          <p:nvPr userDrawn="1"/>
        </p:nvSpPr>
        <p:spPr>
          <a:xfrm>
            <a:off x="490894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A5155F-7FCB-5946-9D14-247A5840484B}"/>
              </a:ext>
            </a:extLst>
          </p:cNvPr>
          <p:cNvSpPr>
            <a:spLocks noChangeAspect="1"/>
          </p:cNvSpPr>
          <p:nvPr userDrawn="1"/>
        </p:nvSpPr>
        <p:spPr>
          <a:xfrm>
            <a:off x="674910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343295-8DEF-1341-B8E5-B703E8940930}"/>
              </a:ext>
            </a:extLst>
          </p:cNvPr>
          <p:cNvSpPr>
            <a:spLocks noChangeAspect="1"/>
          </p:cNvSpPr>
          <p:nvPr userDrawn="1"/>
        </p:nvSpPr>
        <p:spPr>
          <a:xfrm>
            <a:off x="1049076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7938-1476-4B30-BF99-CDB3D032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9" y="355831"/>
            <a:ext cx="10515600" cy="630001"/>
          </a:xfrm>
          <a:prstGeom prst="rect">
            <a:avLst/>
          </a:prstGeom>
        </p:spPr>
        <p:txBody>
          <a:bodyPr/>
          <a:lstStyle>
            <a:lvl1pPr algn="l">
              <a:defRPr sz="3600" b="1" i="0" spc="-150">
                <a:solidFill>
                  <a:schemeClr val="tx1"/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7914E1-D995-45C4-848F-7DA26A721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8694" y="1858063"/>
            <a:ext cx="5400675" cy="341732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746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89B1E-306A-184E-8126-19FBD572B982}"/>
              </a:ext>
            </a:extLst>
          </p:cNvPr>
          <p:cNvSpPr>
            <a:spLocks noChangeAspect="1"/>
          </p:cNvSpPr>
          <p:nvPr userDrawn="1"/>
        </p:nvSpPr>
        <p:spPr>
          <a:xfrm>
            <a:off x="1195620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3D1E83-F1AD-F244-9758-B96D73B72293}"/>
              </a:ext>
            </a:extLst>
          </p:cNvPr>
          <p:cNvSpPr>
            <a:spLocks noChangeAspect="1"/>
          </p:cNvSpPr>
          <p:nvPr userDrawn="1"/>
        </p:nvSpPr>
        <p:spPr>
          <a:xfrm>
            <a:off x="490894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A5155F-7FCB-5946-9D14-247A5840484B}"/>
              </a:ext>
            </a:extLst>
          </p:cNvPr>
          <p:cNvSpPr>
            <a:spLocks noChangeAspect="1"/>
          </p:cNvSpPr>
          <p:nvPr userDrawn="1"/>
        </p:nvSpPr>
        <p:spPr>
          <a:xfrm>
            <a:off x="674910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343295-8DEF-1341-B8E5-B703E8940930}"/>
              </a:ext>
            </a:extLst>
          </p:cNvPr>
          <p:cNvSpPr>
            <a:spLocks noChangeAspect="1"/>
          </p:cNvSpPr>
          <p:nvPr userDrawn="1"/>
        </p:nvSpPr>
        <p:spPr>
          <a:xfrm>
            <a:off x="1049076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7938-1476-4B30-BF99-CDB3D032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9" y="355831"/>
            <a:ext cx="10515600" cy="630001"/>
          </a:xfrm>
          <a:prstGeom prst="rect">
            <a:avLst/>
          </a:prstGeom>
        </p:spPr>
        <p:txBody>
          <a:bodyPr/>
          <a:lstStyle>
            <a:lvl1pPr algn="l">
              <a:defRPr sz="3600" b="1" i="0" spc="-150">
                <a:solidFill>
                  <a:schemeClr val="tx1"/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51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A17938-1476-4B30-BF99-CDB3D032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9" y="355831"/>
            <a:ext cx="10515600" cy="63000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 b="1" i="0" spc="-150">
                <a:solidFill>
                  <a:schemeClr val="bg1"/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2425700"/>
            <a:ext cx="10889975" cy="355103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-150" dirty="0">
                <a:solidFill>
                  <a:schemeClr val="bg1"/>
                </a:solidFill>
                <a:latin typeface="URW DIN Cond" pitchFamily="2" charset="77"/>
                <a:ea typeface="+mj-ea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62539" y="2425700"/>
            <a:ext cx="9965635" cy="675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64704" y="2425698"/>
            <a:ext cx="699054" cy="675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62539" y="3366604"/>
            <a:ext cx="9965635" cy="675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4704" y="3366602"/>
            <a:ext cx="699054" cy="675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62539" y="4334012"/>
            <a:ext cx="9965635" cy="675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4704" y="4334010"/>
            <a:ext cx="699054" cy="675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762539" y="5327925"/>
            <a:ext cx="9965635" cy="675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64704" y="5327923"/>
            <a:ext cx="699054" cy="675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3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294783" y="2425147"/>
            <a:ext cx="0" cy="37502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838200" y="4240696"/>
            <a:ext cx="10945631" cy="132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425700"/>
            <a:ext cx="5297488" cy="16827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-150" dirty="0">
                <a:solidFill>
                  <a:schemeClr val="bg1"/>
                </a:solidFill>
                <a:latin typeface="URW DIN Cond" pitchFamily="2" charset="77"/>
                <a:ea typeface="+mj-ea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492625"/>
            <a:ext cx="5297488" cy="16827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86343" y="2425700"/>
            <a:ext cx="5297488" cy="16827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86343" y="4492625"/>
            <a:ext cx="5297488" cy="16827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518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395" y="315247"/>
            <a:ext cx="10515600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 spc="-150" baseline="0">
                <a:solidFill>
                  <a:srgbClr val="FFFFFF"/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</a:lstStyle>
          <a:p>
            <a:r>
              <a:rPr lang="en-US" dirty="0"/>
              <a:t>CLICK TO EDIT HEADLINE TITLE HERE</a:t>
            </a:r>
          </a:p>
        </p:txBody>
      </p:sp>
    </p:spTree>
    <p:extLst>
      <p:ext uri="{BB962C8B-B14F-4D97-AF65-F5344CB8AC3E}">
        <p14:creationId xmlns:p14="http://schemas.microsoft.com/office/powerpoint/2010/main" val="18804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571072"/>
            <a:ext cx="8136835" cy="228531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7" y="4134677"/>
            <a:ext cx="10823713" cy="204228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6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89B1E-306A-184E-8126-19FBD572B982}"/>
              </a:ext>
            </a:extLst>
          </p:cNvPr>
          <p:cNvSpPr>
            <a:spLocks noChangeAspect="1"/>
          </p:cNvSpPr>
          <p:nvPr userDrawn="1"/>
        </p:nvSpPr>
        <p:spPr>
          <a:xfrm>
            <a:off x="1195620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3D1E83-F1AD-F244-9758-B96D73B72293}"/>
              </a:ext>
            </a:extLst>
          </p:cNvPr>
          <p:cNvSpPr>
            <a:spLocks noChangeAspect="1"/>
          </p:cNvSpPr>
          <p:nvPr userDrawn="1"/>
        </p:nvSpPr>
        <p:spPr>
          <a:xfrm>
            <a:off x="490894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A5155F-7FCB-5946-9D14-247A5840484B}"/>
              </a:ext>
            </a:extLst>
          </p:cNvPr>
          <p:cNvSpPr>
            <a:spLocks noChangeAspect="1"/>
          </p:cNvSpPr>
          <p:nvPr userDrawn="1"/>
        </p:nvSpPr>
        <p:spPr>
          <a:xfrm>
            <a:off x="674910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343295-8DEF-1341-B8E5-B703E8940930}"/>
              </a:ext>
            </a:extLst>
          </p:cNvPr>
          <p:cNvSpPr>
            <a:spLocks noChangeAspect="1"/>
          </p:cNvSpPr>
          <p:nvPr userDrawn="1"/>
        </p:nvSpPr>
        <p:spPr>
          <a:xfrm>
            <a:off x="1049076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7938-1476-4B30-BF99-CDB3D032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9" y="355831"/>
            <a:ext cx="10515600" cy="630001"/>
          </a:xfrm>
          <a:prstGeom prst="rect">
            <a:avLst/>
          </a:prstGeom>
        </p:spPr>
        <p:txBody>
          <a:bodyPr/>
          <a:lstStyle>
            <a:lvl1pPr algn="l">
              <a:defRPr sz="3600" b="1" i="0" spc="-150">
                <a:solidFill>
                  <a:schemeClr val="tx1"/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395" y="315247"/>
            <a:ext cx="10515600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 spc="-150" baseline="0">
                <a:solidFill>
                  <a:srgbClr val="FFFFFF"/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</a:lstStyle>
          <a:p>
            <a:r>
              <a:rPr lang="en-US" dirty="0"/>
              <a:t>CLICK TO EDIT HEADLINE TITLE HERE</a:t>
            </a:r>
          </a:p>
        </p:txBody>
      </p:sp>
    </p:spTree>
    <p:extLst>
      <p:ext uri="{BB962C8B-B14F-4D97-AF65-F5344CB8AC3E}">
        <p14:creationId xmlns:p14="http://schemas.microsoft.com/office/powerpoint/2010/main" val="188040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417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6000" b="1" i="0" spc="-150" baseline="0">
                <a:solidFill>
                  <a:srgbClr val="FFFFFF"/>
                </a:solidFill>
                <a:latin typeface="URW DIN Cond" pitchFamily="2" charset="77"/>
                <a:ea typeface="Arial Narrow" charset="0"/>
                <a:cs typeface="URW DIN Cond" pitchFamily="2" charset="77"/>
              </a:defRPr>
            </a:lvl1pPr>
          </a:lstStyle>
          <a:p>
            <a:r>
              <a:rPr lang="en-US" dirty="0"/>
              <a:t>CLICK TO EDIT HEADLINE TITLE HERE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89B1E-306A-184E-8126-19FBD572B982}"/>
              </a:ext>
            </a:extLst>
          </p:cNvPr>
          <p:cNvSpPr>
            <a:spLocks noChangeAspect="1"/>
          </p:cNvSpPr>
          <p:nvPr userDrawn="1"/>
        </p:nvSpPr>
        <p:spPr>
          <a:xfrm>
            <a:off x="1195620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3D1E83-F1AD-F244-9758-B96D73B72293}"/>
              </a:ext>
            </a:extLst>
          </p:cNvPr>
          <p:cNvSpPr>
            <a:spLocks noChangeAspect="1"/>
          </p:cNvSpPr>
          <p:nvPr userDrawn="1"/>
        </p:nvSpPr>
        <p:spPr>
          <a:xfrm>
            <a:off x="490894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A5155F-7FCB-5946-9D14-247A5840484B}"/>
              </a:ext>
            </a:extLst>
          </p:cNvPr>
          <p:cNvSpPr>
            <a:spLocks noChangeAspect="1"/>
          </p:cNvSpPr>
          <p:nvPr userDrawn="1"/>
        </p:nvSpPr>
        <p:spPr>
          <a:xfrm>
            <a:off x="674910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343295-8DEF-1341-B8E5-B703E8940930}"/>
              </a:ext>
            </a:extLst>
          </p:cNvPr>
          <p:cNvSpPr>
            <a:spLocks noChangeAspect="1"/>
          </p:cNvSpPr>
          <p:nvPr userDrawn="1"/>
        </p:nvSpPr>
        <p:spPr>
          <a:xfrm>
            <a:off x="1049076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7938-1476-4B30-BF99-CDB3D032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040" y="514858"/>
            <a:ext cx="10515600" cy="630001"/>
          </a:xfrm>
          <a:prstGeom prst="rect">
            <a:avLst/>
          </a:prstGeom>
        </p:spPr>
        <p:txBody>
          <a:bodyPr/>
          <a:lstStyle>
            <a:lvl1pPr algn="l">
              <a:defRPr sz="3600" b="1" i="0" spc="-150">
                <a:solidFill>
                  <a:schemeClr val="tx1"/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6788-82EC-3944-83BE-58FF4CD8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00"/>
            <a:ext cx="9053383" cy="3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EBC9-A4FE-FF42-B372-90F6DB6C3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A6B25-8542-624A-A4C9-0C0FF5D4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55D04-3256-0B47-BA27-71D3FA380E7E}" type="datetimeFigureOut">
              <a:rPr lang="en-US" smtClean="0">
                <a:solidFill>
                  <a:srgbClr val="000000"/>
                </a:solidFill>
              </a:rPr>
              <a:pPr/>
              <a:t>5/29/2020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32AC2-7E7C-2F4D-8853-8EA3159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1D48E-69FE-354B-AD8E-AD30F156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37634-E599-B444-BC86-788AB91A5E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689B1E-306A-184E-8126-19FBD572B982}"/>
              </a:ext>
            </a:extLst>
          </p:cNvPr>
          <p:cNvSpPr>
            <a:spLocks noChangeAspect="1"/>
          </p:cNvSpPr>
          <p:nvPr userDrawn="1"/>
        </p:nvSpPr>
        <p:spPr>
          <a:xfrm>
            <a:off x="1195620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3D1E83-F1AD-F244-9758-B96D73B72293}"/>
              </a:ext>
            </a:extLst>
          </p:cNvPr>
          <p:cNvSpPr>
            <a:spLocks noChangeAspect="1"/>
          </p:cNvSpPr>
          <p:nvPr userDrawn="1"/>
        </p:nvSpPr>
        <p:spPr>
          <a:xfrm>
            <a:off x="490894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A5155F-7FCB-5946-9D14-247A5840484B}"/>
              </a:ext>
            </a:extLst>
          </p:cNvPr>
          <p:cNvSpPr>
            <a:spLocks noChangeAspect="1"/>
          </p:cNvSpPr>
          <p:nvPr userDrawn="1"/>
        </p:nvSpPr>
        <p:spPr>
          <a:xfrm>
            <a:off x="674910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343295-8DEF-1341-B8E5-B703E8940930}"/>
              </a:ext>
            </a:extLst>
          </p:cNvPr>
          <p:cNvSpPr>
            <a:spLocks noChangeAspect="1"/>
          </p:cNvSpPr>
          <p:nvPr userDrawn="1"/>
        </p:nvSpPr>
        <p:spPr>
          <a:xfrm>
            <a:off x="10490764" y="2081683"/>
            <a:ext cx="630000" cy="630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7938-1476-4B30-BF99-CDB3D0328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040" y="514858"/>
            <a:ext cx="10515600" cy="630001"/>
          </a:xfrm>
          <a:prstGeom prst="rect">
            <a:avLst/>
          </a:prstGeom>
        </p:spPr>
        <p:txBody>
          <a:bodyPr/>
          <a:lstStyle>
            <a:lvl1pPr algn="l">
              <a:defRPr sz="3600" b="1" i="0" spc="-150">
                <a:solidFill>
                  <a:schemeClr val="tx1"/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>
                    <a:tint val="75000"/>
                  </a:schemeClr>
                </a:solidFill>
                <a:latin typeface="URW DIN Con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571072"/>
            <a:ext cx="8136835" cy="228531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URW DIN Con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URW DIN Con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571072"/>
            <a:ext cx="8136835" cy="2285311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URW DIN Co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URW DIN Cond" pitchFamily="2" charset="77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URW DIN Con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3D0AB-EBC5-FC41-BDBC-3C4DD940E6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7E34D-D06D-374A-98E3-E2FDDF122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0675C16-4794-4D99-AD44-C3524BA5C017}"/>
              </a:ext>
            </a:extLst>
          </p:cNvPr>
          <p:cNvSpPr/>
          <p:nvPr userDrawn="1"/>
        </p:nvSpPr>
        <p:spPr>
          <a:xfrm>
            <a:off x="0" y="0"/>
            <a:ext cx="480989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6" y="177360"/>
            <a:ext cx="2472902" cy="96430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EA0C3A7-D7BD-4586-AA03-9EEF08695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81" y="4783844"/>
            <a:ext cx="2472902" cy="288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7915CEB-71A2-4F2B-880B-C33D668BA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581" y="51700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0">
                <a:solidFill>
                  <a:schemeClr val="bg1">
                    <a:lumMod val="75000"/>
                  </a:schemeClr>
                </a:solidFill>
                <a:latin typeface="URW DIN Cond" pitchFamily="2" charset="77"/>
                <a:cs typeface="URW DIN Cond" pitchFamily="2" charset="77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5604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1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lang="en-US" sz="1800" b="1" i="0" kern="1200" dirty="0" smtClean="0">
          <a:solidFill>
            <a:schemeClr val="bg1">
              <a:lumMod val="75000"/>
            </a:schemeClr>
          </a:solidFill>
          <a:latin typeface="URW DIN Cond" pitchFamily="2" charset="77"/>
          <a:ea typeface="+mn-ea"/>
          <a:cs typeface="URW DIN Cond" pitchFamily="2" charset="77"/>
        </a:defRPr>
      </a:lvl1pPr>
      <a:lvl2pPr marL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lang="en-US" sz="1400" kern="120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E922D-5D32-4F4F-9751-42974495FDBC}"/>
              </a:ext>
            </a:extLst>
          </p:cNvPr>
          <p:cNvSpPr txBox="1"/>
          <p:nvPr userDrawn="1"/>
        </p:nvSpPr>
        <p:spPr>
          <a:xfrm>
            <a:off x="772872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6AFAA-6682-4B08-8333-EAD4949C8B0A}"/>
              </a:ext>
            </a:extLst>
          </p:cNvPr>
          <p:cNvSpPr txBox="1"/>
          <p:nvPr userDrawn="1"/>
        </p:nvSpPr>
        <p:spPr>
          <a:xfrm>
            <a:off x="347134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99" y="2726634"/>
            <a:ext cx="1371602" cy="137160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28321" y="4220819"/>
            <a:ext cx="293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spc="0" dirty="0">
                <a:solidFill>
                  <a:schemeClr val="bg1"/>
                </a:solidFill>
                <a:latin typeface="URW DIN Cond" pitchFamily="2" charset="77"/>
                <a:cs typeface="DIN Condensed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4182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7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879A2-D732-4CB7-938D-D78AF51FC948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5E77D-EE20-4F62-86D8-E48DDB4D271C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330"/>
            <a:ext cx="1259622" cy="4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6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34" r:id="rId1"/>
    <p:sldLayoutId id="214749389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552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08F03-C554-254D-A709-CED6375248A6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 err="1">
                <a:solidFill>
                  <a:schemeClr val="tx1"/>
                </a:solidFill>
                <a:ea typeface="Arial" charset="0"/>
                <a:cs typeface="Arial" charset="0"/>
              </a:rPr>
              <a:t>Resideo</a:t>
            </a:r>
            <a:r>
              <a:rPr lang="en-US" alt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 Confidential - © 2020 </a:t>
            </a:r>
            <a:r>
              <a:rPr lang="en-US" altLang="en-US" sz="800" dirty="0" err="1">
                <a:solidFill>
                  <a:schemeClr val="tx1"/>
                </a:solidFill>
                <a:ea typeface="Arial" charset="0"/>
                <a:cs typeface="Arial" charset="0"/>
              </a:rPr>
              <a:t>Resideo</a:t>
            </a:r>
            <a:r>
              <a:rPr lang="en-US" alt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 Technologies, Inc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8DF9C-46C3-E746-91E2-E6E5B1B55B9A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B4A3E-6F92-1A44-8C33-F5E9ADEB25AB}"/>
              </a:ext>
            </a:extLst>
          </p:cNvPr>
          <p:cNvSpPr/>
          <p:nvPr userDrawn="1"/>
        </p:nvSpPr>
        <p:spPr>
          <a:xfrm>
            <a:off x="0" y="0"/>
            <a:ext cx="12192000" cy="2175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330"/>
            <a:ext cx="1259622" cy="4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19" r:id="rId1"/>
    <p:sldLayoutId id="2147493886" r:id="rId2"/>
    <p:sldLayoutId id="2147493885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552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879A2-D732-4CB7-938D-D78AF51FC948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 err="1">
                <a:solidFill>
                  <a:schemeClr val="tx1"/>
                </a:solidFill>
                <a:ea typeface="Arial" charset="0"/>
                <a:cs typeface="Arial" charset="0"/>
              </a:rPr>
              <a:t>Resideo</a:t>
            </a:r>
            <a:r>
              <a:rPr lang="en-US" alt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 Confidential - © 2020 </a:t>
            </a:r>
            <a:r>
              <a:rPr lang="en-US" altLang="en-US" sz="800" dirty="0" err="1">
                <a:solidFill>
                  <a:schemeClr val="tx1"/>
                </a:solidFill>
                <a:ea typeface="Arial" charset="0"/>
                <a:cs typeface="Arial" charset="0"/>
              </a:rPr>
              <a:t>Resideo</a:t>
            </a:r>
            <a:r>
              <a:rPr lang="en-US" alt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 Technologies, Inc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5E77D-EE20-4F62-86D8-E48DDB4D271C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330"/>
            <a:ext cx="1259622" cy="4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41" r:id="rId1"/>
    <p:sldLayoutId id="2147493837" r:id="rId2"/>
    <p:sldLayoutId id="2147493840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55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755"/>
            <a:ext cx="1259622" cy="490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F879A2-D732-4CB7-938D-D78AF51FC948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rgbClr val="FFFFFF"/>
                </a:solidFill>
                <a:ea typeface="Arial" charset="0"/>
                <a:cs typeface="Arial" charset="0"/>
              </a:rPr>
              <a:t>Resideo Confidential - © 2019 Resideo Technologies, Inc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B5E77D-EE20-4F62-86D8-E48DDB4D271C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rgbClr val="FFFFFF"/>
                </a:solidFill>
              </a:rPr>
              <a:pPr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675C16-4794-4D99-AD44-C3524BA5C0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8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552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D23D68A6-237A-4C2D-A29B-4C201C19DF68}"/>
              </a:ext>
            </a:extLst>
          </p:cNvPr>
          <p:cNvSpPr txBox="1">
            <a:spLocks/>
          </p:cNvSpPr>
          <p:nvPr userDrawn="1"/>
        </p:nvSpPr>
        <p:spPr>
          <a:xfrm>
            <a:off x="2037522" y="2542032"/>
            <a:ext cx="7086600" cy="1603931"/>
          </a:xfrm>
          <a:prstGeom prst="rect">
            <a:avLst/>
          </a:prstGeom>
        </p:spPr>
        <p:txBody>
          <a:bodyPr tIns="45720" rIns="182880">
            <a:normAutofit/>
          </a:bodyPr>
          <a:lstStyle>
            <a:lvl1pPr marL="0" indent="0" algn="l" defTabSz="914400" rtl="0" eaLnBrk="1" fontAlgn="auto" latinLnBrk="0" hangingPunct="1">
              <a:lnSpc>
                <a:spcPts val="49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b="1" i="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0"/>
              </a:lnSpc>
            </a:pPr>
            <a:r>
              <a:rPr sz="8000" b="1" i="0" spc="-150" dirty="0">
                <a:solidFill>
                  <a:srgbClr val="FFFFFF"/>
                </a:solidFill>
                <a:latin typeface="URW DIN Cond" pitchFamily="2" charset="77"/>
                <a:cs typeface="DIN Condensed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925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0" r:id="rId1"/>
    <p:sldLayoutId id="214749389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552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D23D68A6-237A-4C2D-A29B-4C201C19DF68}"/>
              </a:ext>
            </a:extLst>
          </p:cNvPr>
          <p:cNvSpPr txBox="1">
            <a:spLocks/>
          </p:cNvSpPr>
          <p:nvPr userDrawn="1"/>
        </p:nvSpPr>
        <p:spPr>
          <a:xfrm>
            <a:off x="2037522" y="2542032"/>
            <a:ext cx="7086600" cy="1603931"/>
          </a:xfrm>
          <a:prstGeom prst="rect">
            <a:avLst/>
          </a:prstGeom>
        </p:spPr>
        <p:txBody>
          <a:bodyPr tIns="45720" rIns="182880">
            <a:normAutofit/>
          </a:bodyPr>
          <a:lstStyle>
            <a:lvl1pPr marL="0" indent="0" algn="l" defTabSz="914400" rtl="0" eaLnBrk="1" fontAlgn="auto" latinLnBrk="0" hangingPunct="1">
              <a:lnSpc>
                <a:spcPts val="49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b="1" i="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0"/>
              </a:lnSpc>
            </a:pPr>
            <a:r>
              <a:rPr sz="8000" b="1" i="0" spc="-150" dirty="0">
                <a:solidFill>
                  <a:srgbClr val="FFFFFF"/>
                </a:solidFill>
                <a:latin typeface="URW DIN Cond" pitchFamily="2" charset="77"/>
                <a:cs typeface="DIN Condensed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8619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3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5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2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675C16-4794-4D99-AD44-C3524BA5C01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75C16-4794-4D99-AD44-C3524BA5C017}"/>
              </a:ext>
            </a:extLst>
          </p:cNvPr>
          <p:cNvSpPr/>
          <p:nvPr userDrawn="1"/>
        </p:nvSpPr>
        <p:spPr>
          <a:xfrm>
            <a:off x="0" y="0"/>
            <a:ext cx="48098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6" y="177360"/>
            <a:ext cx="2472902" cy="9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74" r:id="rId1"/>
    <p:sldLayoutId id="2147493875" r:id="rId2"/>
    <p:sldLayoutId id="2147493876" r:id="rId3"/>
    <p:sldLayoutId id="2147493877" r:id="rId4"/>
    <p:sldLayoutId id="2147493878" r:id="rId5"/>
    <p:sldLayoutId id="2147493879" r:id="rId6"/>
    <p:sldLayoutId id="2147493880" r:id="rId7"/>
    <p:sldLayoutId id="2147493881" r:id="rId8"/>
    <p:sldLayoutId id="2147493882" r:id="rId9"/>
    <p:sldLayoutId id="2147493883" r:id="rId10"/>
    <p:sldLayoutId id="214749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DIN Condensed" charset="0"/>
          <a:ea typeface="DIN Condensed" charset="0"/>
          <a:cs typeface="DIN Condensed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kern="1200">
          <a:solidFill>
            <a:schemeClr val="bg1">
              <a:lumMod val="75000"/>
            </a:schemeClr>
          </a:solidFill>
          <a:latin typeface="DIN Condensed" charset="0"/>
          <a:ea typeface="DIN Condensed" charset="0"/>
          <a:cs typeface="DIN Condense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6B4A3E-6F92-1A44-8C33-F5E9ADEB25AB}"/>
              </a:ext>
            </a:extLst>
          </p:cNvPr>
          <p:cNvSpPr/>
          <p:nvPr userDrawn="1"/>
        </p:nvSpPr>
        <p:spPr>
          <a:xfrm>
            <a:off x="8188036" y="0"/>
            <a:ext cx="40039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B4A3E-6F92-1A44-8C33-F5E9ADEB25AB}"/>
              </a:ext>
            </a:extLst>
          </p:cNvPr>
          <p:cNvSpPr/>
          <p:nvPr userDrawn="1"/>
        </p:nvSpPr>
        <p:spPr>
          <a:xfrm>
            <a:off x="0" y="0"/>
            <a:ext cx="818803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08F03-C554-254D-A709-CED6375248A6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8DF9C-46C3-E746-91E2-E6E5B1B55B9A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22" r:id="rId1"/>
    <p:sldLayoutId id="2147493750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5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08F03-C554-254D-A709-CED6375248A6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8DF9C-46C3-E746-91E2-E6E5B1B55B9A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744" y="6232819"/>
            <a:ext cx="1306826" cy="508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330"/>
            <a:ext cx="1259622" cy="4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95" r:id="rId1"/>
    <p:sldLayoutId id="2147493821" r:id="rId2"/>
  </p:sldLayoutIdLst>
  <p:hf hdr="0" ftr="0" dt="0"/>
  <p:txStyles>
    <p:titleStyle>
      <a:lvl1pPr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lang="en-US" sz="36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55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6B4A3E-6F92-1A44-8C33-F5E9ADEB25AB}"/>
              </a:ext>
            </a:extLst>
          </p:cNvPr>
          <p:cNvSpPr/>
          <p:nvPr userDrawn="1"/>
        </p:nvSpPr>
        <p:spPr>
          <a:xfrm>
            <a:off x="8188036" y="0"/>
            <a:ext cx="40039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708F03-C554-254D-A709-CED6375248A6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8DF9C-46C3-E746-91E2-E6E5B1B55B9A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22" r:id="rId1"/>
    <p:sldLayoutId id="2147493753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55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330"/>
            <a:ext cx="1259622" cy="4911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6B4A3E-6F92-1A44-8C33-F5E9ADEB25AB}"/>
              </a:ext>
            </a:extLst>
          </p:cNvPr>
          <p:cNvSpPr/>
          <p:nvPr userDrawn="1"/>
        </p:nvSpPr>
        <p:spPr>
          <a:xfrm>
            <a:off x="0" y="0"/>
            <a:ext cx="12192000" cy="2175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08F03-C554-254D-A709-CED6375248A6}"/>
              </a:ext>
            </a:extLst>
          </p:cNvPr>
          <p:cNvSpPr txBox="1"/>
          <p:nvPr userDrawn="1"/>
        </p:nvSpPr>
        <p:spPr>
          <a:xfrm>
            <a:off x="396413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8DF9C-46C3-E746-91E2-E6E5B1B55B9A}"/>
              </a:ext>
            </a:extLst>
          </p:cNvPr>
          <p:cNvSpPr txBox="1"/>
          <p:nvPr userDrawn="1"/>
        </p:nvSpPr>
        <p:spPr>
          <a:xfrm>
            <a:off x="195936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4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83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4" userDrawn="1">
          <p15:clr>
            <a:srgbClr val="F26B43"/>
          </p15:clr>
        </p15:guide>
        <p15:guide id="2" pos="55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curity@4x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0918009" y="320040"/>
            <a:ext cx="914400" cy="3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E922D-5D32-4F4F-9751-42974495FDBC}"/>
              </a:ext>
            </a:extLst>
          </p:cNvPr>
          <p:cNvSpPr txBox="1"/>
          <p:nvPr userDrawn="1"/>
        </p:nvSpPr>
        <p:spPr>
          <a:xfrm>
            <a:off x="772872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6AFAA-6682-4B08-8333-EAD4949C8B0A}"/>
              </a:ext>
            </a:extLst>
          </p:cNvPr>
          <p:cNvSpPr txBox="1"/>
          <p:nvPr userDrawn="1"/>
        </p:nvSpPr>
        <p:spPr>
          <a:xfrm>
            <a:off x="347134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99" y="2726634"/>
            <a:ext cx="1371602" cy="137160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28321" y="4220819"/>
            <a:ext cx="293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spc="0" dirty="0">
                <a:solidFill>
                  <a:schemeClr val="bg1"/>
                </a:solidFill>
                <a:latin typeface="URW DIN Cond" pitchFamily="2" charset="77"/>
                <a:cs typeface="DIN Condensed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7868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@4x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E922D-5D32-4F4F-9751-42974495FDBC}"/>
              </a:ext>
            </a:extLst>
          </p:cNvPr>
          <p:cNvSpPr txBox="1"/>
          <p:nvPr userDrawn="1"/>
        </p:nvSpPr>
        <p:spPr>
          <a:xfrm>
            <a:off x="772872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6AFAA-6682-4B08-8333-EAD4949C8B0A}"/>
              </a:ext>
            </a:extLst>
          </p:cNvPr>
          <p:cNvSpPr txBox="1"/>
          <p:nvPr userDrawn="1"/>
        </p:nvSpPr>
        <p:spPr>
          <a:xfrm>
            <a:off x="347134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662" y="6232819"/>
            <a:ext cx="1297924" cy="50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99" y="2726634"/>
            <a:ext cx="1371602" cy="13716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628321" y="4220819"/>
            <a:ext cx="293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spc="0" dirty="0">
                <a:solidFill>
                  <a:schemeClr val="bg1"/>
                </a:solidFill>
                <a:latin typeface="URW DIN Cond" pitchFamily="2" charset="77"/>
                <a:cs typeface="DIN Condensed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30277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E922D-5D32-4F4F-9751-42974495FDBC}"/>
              </a:ext>
            </a:extLst>
          </p:cNvPr>
          <p:cNvSpPr txBox="1"/>
          <p:nvPr userDrawn="1"/>
        </p:nvSpPr>
        <p:spPr>
          <a:xfrm>
            <a:off x="772872" y="6465209"/>
            <a:ext cx="3135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Resideo Confidential - © 2020 Resideo Technologies, Inc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6AFAA-6682-4B08-8333-EAD4949C8B0A}"/>
              </a:ext>
            </a:extLst>
          </p:cNvPr>
          <p:cNvSpPr txBox="1"/>
          <p:nvPr userDrawn="1"/>
        </p:nvSpPr>
        <p:spPr>
          <a:xfrm>
            <a:off x="347134" y="644343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C291B5F-1E59-3447-9939-CD2AE96E39EF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36" y="6254330"/>
            <a:ext cx="1259622" cy="491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99" y="2726634"/>
            <a:ext cx="1371602" cy="137160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28321" y="4220819"/>
            <a:ext cx="293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spc="0" dirty="0">
                <a:solidFill>
                  <a:schemeClr val="tx1"/>
                </a:solidFill>
                <a:latin typeface="URW DIN Cond" pitchFamily="2" charset="77"/>
                <a:cs typeface="DIN Condensed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5756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2E68AE5-B1CA-EF40-84CE-4E46104369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-113862" y="2585329"/>
            <a:ext cx="4911017" cy="1881552"/>
          </a:xfrm>
        </p:spPr>
        <p:txBody>
          <a:bodyPr/>
          <a:lstStyle/>
          <a:p>
            <a:pPr algn="ctr"/>
            <a:r>
              <a:rPr lang="en-US" sz="4800" dirty="0"/>
              <a:t>Honeywell Home </a:t>
            </a:r>
          </a:p>
          <a:p>
            <a:pPr algn="ctr"/>
            <a:r>
              <a:rPr lang="en-US" sz="7500" dirty="0"/>
              <a:t>E1 PRO </a:t>
            </a:r>
          </a:p>
          <a:p>
            <a:pPr algn="ctr"/>
            <a:r>
              <a:rPr lang="en-US" sz="4800" dirty="0"/>
              <a:t>Thermostat</a:t>
            </a:r>
            <a:r>
              <a:rPr lang="en-US" sz="7500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5F9B-AC1B-4EFD-A4D7-D22597E7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spAutoFit/>
          </a:bodyPr>
          <a:lstStyle/>
          <a:p>
            <a:r>
              <a:rPr lang="en-US" dirty="0">
                <a:latin typeface="URW DIN Cond"/>
              </a:rPr>
              <a:t>Sales Training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 anchor="t"/>
          <a:lstStyle/>
          <a:p>
            <a:pPr algn="ctr"/>
            <a:r>
              <a:rPr lang="en-US" b="0">
                <a:latin typeface="Arial"/>
                <a:cs typeface="Arial"/>
              </a:rPr>
              <a:t>WHO?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 anchor="t"/>
          <a:lstStyle/>
          <a:p>
            <a:pPr algn="ctr"/>
            <a:r>
              <a:rPr lang="en-US" b="0">
                <a:latin typeface="Arial"/>
                <a:cs typeface="Arial"/>
              </a:rPr>
              <a:t>WHAT?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1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 anchor="t"/>
          <a:lstStyle/>
          <a:p>
            <a:pPr algn="ctr"/>
            <a:r>
              <a:rPr lang="en-US" b="0">
                <a:latin typeface="Arial"/>
                <a:cs typeface="Arial"/>
              </a:rPr>
              <a:t>WHY?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 anchor="t"/>
          <a:lstStyle/>
          <a:p>
            <a:pPr algn="ctr"/>
            <a:r>
              <a:rPr lang="en-US" b="0">
                <a:latin typeface="Arial"/>
                <a:cs typeface="Arial"/>
              </a:rPr>
              <a:t>WHERE?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 anchor="t"/>
          <a:lstStyle/>
          <a:p>
            <a:pPr algn="ctr"/>
            <a:r>
              <a:rPr lang="en-US" b="0">
                <a:latin typeface="Arial"/>
                <a:cs typeface="Arial"/>
              </a:rPr>
              <a:t>WHEN?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0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 anchor="t"/>
          <a:lstStyle/>
          <a:p>
            <a:pPr algn="ctr"/>
            <a:r>
              <a:rPr lang="en-US" b="0">
                <a:latin typeface="Arial"/>
                <a:cs typeface="Arial"/>
              </a:rPr>
              <a:t>HOW?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1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5F9B-AC1B-4EFD-A4D7-D22597E7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Training </a:t>
            </a:r>
          </a:p>
        </p:txBody>
      </p:sp>
    </p:spTree>
    <p:extLst>
      <p:ext uri="{BB962C8B-B14F-4D97-AF65-F5344CB8AC3E}">
        <p14:creationId xmlns:p14="http://schemas.microsoft.com/office/powerpoint/2010/main" val="33024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5F9B-AC1B-4EFD-A4D7-D22597E7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spAutoFit/>
          </a:bodyPr>
          <a:lstStyle/>
          <a:p>
            <a:r>
              <a:rPr lang="en-US" dirty="0">
                <a:latin typeface="URW DIN Cond"/>
              </a:rPr>
              <a:t>Technical Training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4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355831"/>
            <a:ext cx="10626338" cy="1281583"/>
          </a:xfrm>
        </p:spPr>
        <p:txBody>
          <a:bodyPr/>
          <a:lstStyle/>
          <a:p>
            <a:pPr algn="ctr"/>
            <a:r>
              <a:rPr lang="en-US" sz="4200" dirty="0"/>
              <a:t>E1 PRO Thermostat</a:t>
            </a:r>
            <a:br>
              <a:rPr lang="en-US" dirty="0"/>
            </a:br>
            <a:r>
              <a:rPr lang="en-US" sz="3000" dirty="0"/>
              <a:t>(</a:t>
            </a:r>
            <a:r>
              <a:rPr lang="en-US" sz="3000" b="0" dirty="0"/>
              <a:t>Coming Summer of 2020)</a:t>
            </a:r>
            <a:endParaRPr lang="en-US" sz="3000" spc="-11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7BD7E-8289-479A-9673-7A8637B2E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795" y="2487744"/>
            <a:ext cx="4316450" cy="311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A4151-F80D-4375-8D83-CB65EB907537}"/>
              </a:ext>
            </a:extLst>
          </p:cNvPr>
          <p:cNvSpPr txBox="1"/>
          <p:nvPr/>
        </p:nvSpPr>
        <p:spPr>
          <a:xfrm>
            <a:off x="3176024" y="5802919"/>
            <a:ext cx="561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TH1110E1000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41F4-2914-467F-80B2-078A6901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472790"/>
            <a:ext cx="10515600" cy="1292215"/>
          </a:xfrm>
        </p:spPr>
        <p:txBody>
          <a:bodyPr/>
          <a:lstStyle/>
          <a:p>
            <a:pPr algn="ctr"/>
            <a:r>
              <a:rPr lang="en-US" sz="4000" dirty="0"/>
              <a:t>E1 PRO Thermostat</a:t>
            </a:r>
            <a:br>
              <a:rPr lang="en-US" dirty="0"/>
            </a:br>
            <a:r>
              <a:rPr lang="en-US" sz="3000" b="0" dirty="0"/>
              <a:t>Same as the TH1110DH1003 but with a larger display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BA9F2-C29D-435D-A279-8FEB1E33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6" y="2444177"/>
            <a:ext cx="3312265" cy="242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3F723-D610-4F7D-A16A-E7F1F646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29" y="2492442"/>
            <a:ext cx="3303560" cy="2381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1205E-3D81-4639-8799-17B4CC478FEA}"/>
              </a:ext>
            </a:extLst>
          </p:cNvPr>
          <p:cNvSpPr txBox="1"/>
          <p:nvPr/>
        </p:nvSpPr>
        <p:spPr>
          <a:xfrm>
            <a:off x="1045987" y="4850589"/>
            <a:ext cx="337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TH1110DH1003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1.32 sq. in. display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1D31F-8791-4EEB-8998-1CB1CF332C4B}"/>
              </a:ext>
            </a:extLst>
          </p:cNvPr>
          <p:cNvSpPr txBox="1"/>
          <p:nvPr/>
        </p:nvSpPr>
        <p:spPr>
          <a:xfrm>
            <a:off x="6892937" y="4882487"/>
            <a:ext cx="350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 TH1110E1000</a:t>
            </a:r>
          </a:p>
          <a:p>
            <a:pPr algn="ctr"/>
            <a:r>
              <a:rPr lang="en-US" dirty="0"/>
              <a:t>2.38 sq. in. display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0C01-541B-4D1B-AA0B-5BF9E3E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9" y="525952"/>
            <a:ext cx="10515600" cy="630001"/>
          </a:xfrm>
        </p:spPr>
        <p:txBody>
          <a:bodyPr/>
          <a:lstStyle/>
          <a:p>
            <a:pPr algn="ctr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Same terminals as TH1110DH1003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008E1-F294-4389-81DD-08C0109E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238" y="2144648"/>
            <a:ext cx="6397524" cy="25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AE74-4EE4-4D6D-AD5B-281C25CB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95" y="315247"/>
            <a:ext cx="10515600" cy="640079"/>
          </a:xfrm>
        </p:spPr>
        <p:txBody>
          <a:bodyPr>
            <a:normAutofit/>
          </a:bodyPr>
          <a:lstStyle/>
          <a:p>
            <a:r>
              <a:rPr lang="en-US" sz="3200" spc="-100" dirty="0">
                <a:solidFill>
                  <a:prstClr val="black"/>
                </a:solidFill>
                <a:latin typeface="Arial" charset="0"/>
                <a:cs typeface="Arial" charset="0"/>
              </a:rPr>
              <a:t>E1 PRO Thermostats Technical Information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73E94-374E-4543-9C68-4B0B8A3AFBE8}"/>
              </a:ext>
            </a:extLst>
          </p:cNvPr>
          <p:cNvSpPr txBox="1"/>
          <p:nvPr/>
        </p:nvSpPr>
        <p:spPr>
          <a:xfrm>
            <a:off x="538222" y="1123284"/>
            <a:ext cx="36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Non-programmable (no schedule)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28FFE-5142-4245-9527-D4A054B635A2}"/>
              </a:ext>
            </a:extLst>
          </p:cNvPr>
          <p:cNvSpPr txBox="1">
            <a:spLocks/>
          </p:cNvSpPr>
          <p:nvPr/>
        </p:nvSpPr>
        <p:spPr>
          <a:xfrm>
            <a:off x="648513" y="2010311"/>
            <a:ext cx="6382661" cy="502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/>
              <a:t>           Model                                            System</a:t>
            </a:r>
            <a:endParaRPr lang="en-US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471AF3-6DF8-4D00-B19C-9AEB69165733}"/>
              </a:ext>
            </a:extLst>
          </p:cNvPr>
          <p:cNvSpPr/>
          <p:nvPr/>
        </p:nvSpPr>
        <p:spPr>
          <a:xfrm>
            <a:off x="843299" y="3863368"/>
            <a:ext cx="185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TH1110E1000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BC0DF-5591-4F81-8A63-E339BA3B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06" y="2480849"/>
            <a:ext cx="1857461" cy="1338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50B237-587C-4D1A-AED9-5151FAC36D43}"/>
              </a:ext>
            </a:extLst>
          </p:cNvPr>
          <p:cNvSpPr/>
          <p:nvPr/>
        </p:nvSpPr>
        <p:spPr>
          <a:xfrm>
            <a:off x="3205280" y="2931793"/>
            <a:ext cx="464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1 Heat + 1 Cool Conventional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Single Stage Heat Pump without Aux Heat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CB70CC-6439-4E65-9D09-AC8021E06619}"/>
              </a:ext>
            </a:extLst>
          </p:cNvPr>
          <p:cNvSpPr/>
          <p:nvPr/>
        </p:nvSpPr>
        <p:spPr>
          <a:xfrm>
            <a:off x="647647" y="1932446"/>
            <a:ext cx="7115447" cy="243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747576-A22E-4E80-9C99-5A3F33885461}"/>
              </a:ext>
            </a:extLst>
          </p:cNvPr>
          <p:cNvCxnSpPr/>
          <p:nvPr/>
        </p:nvCxnSpPr>
        <p:spPr>
          <a:xfrm>
            <a:off x="3134450" y="1932446"/>
            <a:ext cx="0" cy="24356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468F15-7D71-4A38-A346-CF9E80045FCA}"/>
              </a:ext>
            </a:extLst>
          </p:cNvPr>
          <p:cNvCxnSpPr>
            <a:cxnSpLocks/>
          </p:cNvCxnSpPr>
          <p:nvPr/>
        </p:nvCxnSpPr>
        <p:spPr>
          <a:xfrm>
            <a:off x="647648" y="2383745"/>
            <a:ext cx="7115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516066-6367-423E-9E5A-65934AB6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839" y="965384"/>
            <a:ext cx="3135153" cy="2268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6BEBAC-55B1-40A3-9D43-32A6F11F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600" y="3494545"/>
            <a:ext cx="3135153" cy="92057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DE7AF4C-465C-4290-82B4-3932A1FC06BB}"/>
              </a:ext>
            </a:extLst>
          </p:cNvPr>
          <p:cNvSpPr/>
          <p:nvPr/>
        </p:nvSpPr>
        <p:spPr>
          <a:xfrm>
            <a:off x="9628307" y="3362088"/>
            <a:ext cx="898216" cy="592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79875-419C-4485-8A4D-53DC70D89560}"/>
              </a:ext>
            </a:extLst>
          </p:cNvPr>
          <p:cNvSpPr/>
          <p:nvPr/>
        </p:nvSpPr>
        <p:spPr>
          <a:xfrm>
            <a:off x="8003646" y="4675799"/>
            <a:ext cx="4426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For heat pump without aux heat-</a:t>
            </a:r>
          </a:p>
          <a:p>
            <a:r>
              <a:rPr lang="en-US" dirty="0">
                <a:cs typeface="Arial" panose="020B0604020202020204" pitchFamily="34" charset="0"/>
              </a:rPr>
              <a:t>1. Jump W to Y </a:t>
            </a:r>
          </a:p>
          <a:p>
            <a:r>
              <a:rPr lang="en-US" dirty="0">
                <a:cs typeface="Arial" panose="020B0604020202020204" pitchFamily="34" charset="0"/>
              </a:rPr>
              <a:t>2. Set switch to Electric or heat pump.</a:t>
            </a:r>
          </a:p>
          <a:p>
            <a:r>
              <a:rPr lang="en-US" dirty="0">
                <a:cs typeface="Arial" panose="020B0604020202020204" pitchFamily="34" charset="0"/>
              </a:rPr>
              <a:t>3. Set heat cycle rate to 3. </a:t>
            </a:r>
          </a:p>
          <a:p>
            <a:r>
              <a:rPr lang="en-US" dirty="0">
                <a:cs typeface="Arial" panose="020B0604020202020204" pitchFamily="34" charset="0"/>
              </a:rPr>
              <a:t>Same as TH1110DH1003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22B0-3A14-4D43-9472-4894BF81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pc="-100" dirty="0">
                <a:solidFill>
                  <a:prstClr val="black"/>
                </a:solidFill>
                <a:latin typeface="Arial" charset="0"/>
                <a:cs typeface="Arial" charset="0"/>
              </a:rPr>
              <a:t>E1 PRO Thermostat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0848-3E6B-425B-BB6F-DE149E7C117D}"/>
              </a:ext>
            </a:extLst>
          </p:cNvPr>
          <p:cNvSpPr txBox="1">
            <a:spLocks/>
          </p:cNvSpPr>
          <p:nvPr/>
        </p:nvSpPr>
        <p:spPr>
          <a:xfrm>
            <a:off x="1205558" y="2018402"/>
            <a:ext cx="6017976" cy="40066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000" kern="1200">
                <a:solidFill>
                  <a:schemeClr val="tx1"/>
                </a:solidFill>
                <a:latin typeface="Geneva" charset="0"/>
                <a:ea typeface="Geneva" charset="0"/>
                <a:cs typeface="Gene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</a:pPr>
            <a:r>
              <a:rPr lang="en-US" sz="2000" b="1" dirty="0"/>
              <a:t>           Model                                      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A75D7-521B-4CCA-866B-952868EF2C3A}"/>
              </a:ext>
            </a:extLst>
          </p:cNvPr>
          <p:cNvSpPr/>
          <p:nvPr/>
        </p:nvSpPr>
        <p:spPr>
          <a:xfrm>
            <a:off x="1771300" y="3862546"/>
            <a:ext cx="185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TH1110E1000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A9838-51A7-47BB-9214-A0B2297E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607" y="2480027"/>
            <a:ext cx="1857461" cy="1338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915E41-C048-45FD-BF53-1955B7F0F3E9}"/>
              </a:ext>
            </a:extLst>
          </p:cNvPr>
          <p:cNvSpPr/>
          <p:nvPr/>
        </p:nvSpPr>
        <p:spPr>
          <a:xfrm>
            <a:off x="4175534" y="2747066"/>
            <a:ext cx="525168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Non-Programmable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Battery powered, hard-wired, or both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Low temperature setting for heat (35F)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3B4DC-D141-4EBE-8511-60DC5C803BF9}"/>
              </a:ext>
            </a:extLst>
          </p:cNvPr>
          <p:cNvSpPr/>
          <p:nvPr/>
        </p:nvSpPr>
        <p:spPr>
          <a:xfrm>
            <a:off x="1510663" y="2018402"/>
            <a:ext cx="8046292" cy="2435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D23A1A-8D2A-42C4-96EA-05308FF1F0F0}"/>
              </a:ext>
            </a:extLst>
          </p:cNvPr>
          <p:cNvCxnSpPr/>
          <p:nvPr/>
        </p:nvCxnSpPr>
        <p:spPr>
          <a:xfrm>
            <a:off x="3997465" y="2018402"/>
            <a:ext cx="0" cy="24356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5943A-87F5-4BD8-A307-8F6B1C632117}"/>
              </a:ext>
            </a:extLst>
          </p:cNvPr>
          <p:cNvCxnSpPr/>
          <p:nvPr/>
        </p:nvCxnSpPr>
        <p:spPr>
          <a:xfrm>
            <a:off x="1510663" y="2383745"/>
            <a:ext cx="8046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1237D3-CE8C-49F2-B123-A0E75BC5A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89" y="4749633"/>
            <a:ext cx="9672005" cy="10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9D33-87A9-4B5B-A647-827BF236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spc="-100" dirty="0">
                <a:solidFill>
                  <a:prstClr val="black"/>
                </a:solidFill>
                <a:latin typeface="Arial" charset="0"/>
                <a:cs typeface="Arial" charset="0"/>
              </a:rPr>
              <a:t>Power Method Options</a:t>
            </a:r>
            <a:br>
              <a:rPr lang="en-US" sz="2500" spc="-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800" b="0" spc="-100" dirty="0">
                <a:solidFill>
                  <a:prstClr val="black"/>
                </a:solidFill>
                <a:latin typeface="Arial" charset="0"/>
                <a:cs typeface="Arial" charset="0"/>
              </a:rPr>
              <a:t>Can be battery powered or powered by Common.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6BE2A-6807-49A9-AC26-1AB50FFD1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13" y="1630379"/>
            <a:ext cx="3267531" cy="13146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6BC32E-C9A7-4B84-9040-01450089FA96}"/>
              </a:ext>
            </a:extLst>
          </p:cNvPr>
          <p:cNvCxnSpPr/>
          <p:nvPr/>
        </p:nvCxnSpPr>
        <p:spPr>
          <a:xfrm>
            <a:off x="3534263" y="2819721"/>
            <a:ext cx="0" cy="15627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F313AF-E576-4247-9348-3C0E15FA6FE1}"/>
              </a:ext>
            </a:extLst>
          </p:cNvPr>
          <p:cNvCxnSpPr/>
          <p:nvPr/>
        </p:nvCxnSpPr>
        <p:spPr>
          <a:xfrm>
            <a:off x="3887005" y="2819721"/>
            <a:ext cx="0" cy="15627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E013C2-500E-4F7B-94AD-AA75F5FF9BAF}"/>
              </a:ext>
            </a:extLst>
          </p:cNvPr>
          <p:cNvCxnSpPr/>
          <p:nvPr/>
        </p:nvCxnSpPr>
        <p:spPr>
          <a:xfrm>
            <a:off x="6110421" y="1075981"/>
            <a:ext cx="0" cy="5486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6D2B6B-82B8-4186-8CB8-D6BE0A70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398" y="1569875"/>
            <a:ext cx="3135153" cy="226847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13421E-43B2-4A38-A5F3-C8E7A51DB0B5}"/>
              </a:ext>
            </a:extLst>
          </p:cNvPr>
          <p:cNvSpPr txBox="1">
            <a:spLocks/>
          </p:cNvSpPr>
          <p:nvPr/>
        </p:nvSpPr>
        <p:spPr>
          <a:xfrm>
            <a:off x="1733281" y="5036696"/>
            <a:ext cx="2411997" cy="430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C-Wire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B99CC3A-E484-4A88-A8C6-B8B92A284B9C}"/>
              </a:ext>
            </a:extLst>
          </p:cNvPr>
          <p:cNvSpPr txBox="1">
            <a:spLocks/>
          </p:cNvSpPr>
          <p:nvPr/>
        </p:nvSpPr>
        <p:spPr>
          <a:xfrm>
            <a:off x="7792398" y="4996081"/>
            <a:ext cx="2992379" cy="511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Battery Powered</a:t>
            </a:r>
          </a:p>
        </p:txBody>
      </p:sp>
    </p:spTree>
    <p:extLst>
      <p:ext uri="{BB962C8B-B14F-4D97-AF65-F5344CB8AC3E}">
        <p14:creationId xmlns:p14="http://schemas.microsoft.com/office/powerpoint/2010/main" val="38313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41BC-6951-46DA-ADDE-2AB20474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Eligible for Private Label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27C8DB-E5BE-4195-B2A4-6FE46F4B65B1}"/>
              </a:ext>
            </a:extLst>
          </p:cNvPr>
          <p:cNvSpPr txBox="1">
            <a:spLocks/>
          </p:cNvSpPr>
          <p:nvPr/>
        </p:nvSpPr>
        <p:spPr>
          <a:xfrm>
            <a:off x="1382465" y="1636127"/>
            <a:ext cx="5943367" cy="217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Geneva" charset="0"/>
                <a:ea typeface="Geneva" charset="0"/>
                <a:cs typeface="Gene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Customer to the Contractor</a:t>
            </a: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Drop ship to the Contractor – Freight Free</a:t>
            </a: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Associate your company name with the Honeywell Home Brand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DBC5D-3CEA-40D6-848C-78170DED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2" y="4456752"/>
            <a:ext cx="6503477" cy="1913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A8E53-C234-48B1-B1F1-B9CC78242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39"/>
          <a:stretch/>
        </p:blipFill>
        <p:spPr>
          <a:xfrm>
            <a:off x="7794028" y="1358550"/>
            <a:ext cx="4047558" cy="2801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B681D8A-3D6F-48F4-B496-6B1866270C5F}"/>
              </a:ext>
            </a:extLst>
          </p:cNvPr>
          <p:cNvSpPr/>
          <p:nvPr/>
        </p:nvSpPr>
        <p:spPr>
          <a:xfrm rot="16200000">
            <a:off x="8457307" y="3974458"/>
            <a:ext cx="1066800" cy="1011124"/>
          </a:xfrm>
          <a:prstGeom prst="rightArrow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1778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ompany Internal"/>
</p:tagLst>
</file>

<file path=ppt/theme/theme1.xml><?xml version="1.0" encoding="utf-8"?>
<a:theme xmlns:a="http://schemas.openxmlformats.org/drawingml/2006/main" name="2_Office Theme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50BDB594-A00A-4716-BBD2-AB47C75C9D69}"/>
    </a:ext>
  </a:extLst>
</a:theme>
</file>

<file path=ppt/theme/theme10.xml><?xml version="1.0" encoding="utf-8"?>
<a:theme xmlns:a="http://schemas.openxmlformats.org/drawingml/2006/main" name="4_Custom Design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AEB2932-FE25-48B4-8891-16EFAD9CF2D0}" vid="{AECA4BA4-4BE5-4C50-97AD-C0827F6B9A62}"/>
    </a:ext>
  </a:extLst>
</a:theme>
</file>

<file path=ppt/theme/theme11.xml><?xml version="1.0" encoding="utf-8"?>
<a:theme xmlns:a="http://schemas.openxmlformats.org/drawingml/2006/main" name="1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FCA1C2C4-A629-46AA-9632-8E5F37F1076A}"/>
    </a:ext>
  </a:extLst>
</a:theme>
</file>

<file path=ppt/theme/theme12.xml><?xml version="1.0" encoding="utf-8"?>
<a:theme xmlns:a="http://schemas.openxmlformats.org/drawingml/2006/main" name="7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54378059-56DD-4EA9-B819-3BF8AA94B1DC}"/>
    </a:ext>
  </a:extLst>
</a:theme>
</file>

<file path=ppt/theme/theme13.xml><?xml version="1.0" encoding="utf-8"?>
<a:theme xmlns:a="http://schemas.openxmlformats.org/drawingml/2006/main" name="8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DB834C64-8354-476B-82AE-EBFC37448472}"/>
    </a:ext>
  </a:extLst>
</a:theme>
</file>

<file path=ppt/theme/theme14.xml><?xml version="1.0" encoding="utf-8"?>
<a:theme xmlns:a="http://schemas.openxmlformats.org/drawingml/2006/main" name="9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B33B2CE1-AAFD-457C-8211-BAA2BD469454}"/>
    </a:ext>
  </a:extLst>
</a:theme>
</file>

<file path=ppt/theme/theme15.xml><?xml version="1.0" encoding="utf-8"?>
<a:theme xmlns:a="http://schemas.openxmlformats.org/drawingml/2006/main" name="5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2F9ED8C7-2EC8-4FD0-84DC-A23D321C14E7}"/>
    </a:ext>
  </a:extLst>
</a:theme>
</file>

<file path=ppt/theme/theme16.xml><?xml version="1.0" encoding="utf-8"?>
<a:theme xmlns:a="http://schemas.openxmlformats.org/drawingml/2006/main" name="6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E2F0428A-BC5E-4B93-9C80-42532BABA35E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EZI-COLOR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3E5F86E6-F72D-4EBD-9A73-A668D43B419B}"/>
    </a:ext>
  </a:extLst>
</a:theme>
</file>

<file path=ppt/theme/theme3.xml><?xml version="1.0" encoding="utf-8"?>
<a:theme xmlns:a="http://schemas.openxmlformats.org/drawingml/2006/main" name="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E8E60086-431F-4EDD-BF93-40453DA8282D}"/>
    </a:ext>
  </a:extLst>
</a:theme>
</file>

<file path=ppt/theme/theme4.xml><?xml version="1.0" encoding="utf-8"?>
<a:theme xmlns:a="http://schemas.openxmlformats.org/drawingml/2006/main" name="4_RESIDEO_DLS_PPT_01">
  <a:themeElements>
    <a:clrScheme name="RESIDEO-NEW AUG2019">
      <a:dk1>
        <a:srgbClr val="000000"/>
      </a:dk1>
      <a:lt1>
        <a:srgbClr val="FFFFFF"/>
      </a:lt1>
      <a:dk2>
        <a:srgbClr val="10244F"/>
      </a:dk2>
      <a:lt2>
        <a:srgbClr val="183779"/>
      </a:lt2>
      <a:accent1>
        <a:srgbClr val="227EB0"/>
      </a:accent1>
      <a:accent2>
        <a:srgbClr val="00A9E0"/>
      </a:accent2>
      <a:accent3>
        <a:srgbClr val="2E2E2E"/>
      </a:accent3>
      <a:accent4>
        <a:srgbClr val="767676"/>
      </a:accent4>
      <a:accent5>
        <a:srgbClr val="8AB24C"/>
      </a:accent5>
      <a:accent6>
        <a:srgbClr val="BB0022"/>
      </a:accent6>
      <a:hlink>
        <a:srgbClr val="DADADA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758836EF-FF8E-4218-8E0A-B01E7878A304}"/>
    </a:ext>
  </a:extLst>
</a:theme>
</file>

<file path=ppt/theme/theme5.xml><?xml version="1.0" encoding="utf-8"?>
<a:theme xmlns:a="http://schemas.openxmlformats.org/drawingml/2006/main" name="2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69C069F3-3A83-4B41-A53B-04EF21624F0E}"/>
    </a:ext>
  </a:extLst>
</a:theme>
</file>

<file path=ppt/theme/theme6.xml><?xml version="1.0" encoding="utf-8"?>
<a:theme xmlns:a="http://schemas.openxmlformats.org/drawingml/2006/main" name="3_RESIDEO_DLS_PPT_01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B2932-FE25-48B4-8891-16EFAD9CF2D0}" vid="{E45EACBD-3D59-430E-981C-430A333AC41F}"/>
    </a:ext>
  </a:extLst>
</a:theme>
</file>

<file path=ppt/theme/theme7.xml><?xml version="1.0" encoding="utf-8"?>
<a:theme xmlns:a="http://schemas.openxmlformats.org/drawingml/2006/main" name="1_Custom Design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AEB2932-FE25-48B4-8891-16EFAD9CF2D0}" vid="{62FB040D-5862-4CD5-896E-B63C61594883}"/>
    </a:ext>
  </a:extLst>
</a:theme>
</file>

<file path=ppt/theme/theme8.xml><?xml version="1.0" encoding="utf-8"?>
<a:theme xmlns:a="http://schemas.openxmlformats.org/drawingml/2006/main" name="2_Custom Design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AEB2932-FE25-48B4-8891-16EFAD9CF2D0}" vid="{34D47B65-C065-4481-89DB-99F525E33E38}"/>
    </a:ext>
  </a:extLst>
</a:theme>
</file>

<file path=ppt/theme/theme9.xml><?xml version="1.0" encoding="utf-8"?>
<a:theme xmlns:a="http://schemas.openxmlformats.org/drawingml/2006/main" name="3_Custom Design">
  <a:themeElements>
    <a:clrScheme name="RESIDEO-RDE_2019">
      <a:dk1>
        <a:srgbClr val="000000"/>
      </a:dk1>
      <a:lt1>
        <a:srgbClr val="FFFFFF"/>
      </a:lt1>
      <a:dk2>
        <a:srgbClr val="767676"/>
      </a:dk2>
      <a:lt2>
        <a:srgbClr val="DADADA"/>
      </a:lt2>
      <a:accent1>
        <a:srgbClr val="183779"/>
      </a:accent1>
      <a:accent2>
        <a:srgbClr val="166996"/>
      </a:accent2>
      <a:accent3>
        <a:srgbClr val="2E2E2E"/>
      </a:accent3>
      <a:accent4>
        <a:srgbClr val="1DCAD3"/>
      </a:accent4>
      <a:accent5>
        <a:srgbClr val="489FDF"/>
      </a:accent5>
      <a:accent6>
        <a:srgbClr val="8AB24C"/>
      </a:accent6>
      <a:hlink>
        <a:srgbClr val="183779"/>
      </a:hlink>
      <a:folHlink>
        <a:srgbClr val="BB00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AEB2932-FE25-48B4-8891-16EFAD9CF2D0}" vid="{E901F139-0BCB-482D-8123-7850462872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90BBC3F731646B7058A866DA52902" ma:contentTypeVersion="12" ma:contentTypeDescription="Create a new document." ma:contentTypeScope="" ma:versionID="063e7db19f9245d2d69616db9bfe59d5">
  <xsd:schema xmlns:xsd="http://www.w3.org/2001/XMLSchema" xmlns:xs="http://www.w3.org/2001/XMLSchema" xmlns:p="http://schemas.microsoft.com/office/2006/metadata/properties" xmlns:ns3="72118e88-b1a4-4ad5-9706-680027a77cab" xmlns:ns4="afe7f937-a92e-4bdb-baa3-7b3611c60dcf" targetNamespace="http://schemas.microsoft.com/office/2006/metadata/properties" ma:root="true" ma:fieldsID="0ad66cb22599dc74184a03bfc4f8353b" ns3:_="" ns4:_="">
    <xsd:import namespace="72118e88-b1a4-4ad5-9706-680027a77cab"/>
    <xsd:import namespace="afe7f937-a92e-4bdb-baa3-7b3611c60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18e88-b1a4-4ad5-9706-680027a77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7f937-a92e-4bdb-baa3-7b3611c60d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3FB1CA-469E-4324-9C07-766BF09E0FD9}">
  <ds:schemaRefs>
    <ds:schemaRef ds:uri="http://schemas.microsoft.com/office/2006/documentManagement/types"/>
    <ds:schemaRef ds:uri="72118e88-b1a4-4ad5-9706-680027a77ca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fe7f937-a92e-4bdb-baa3-7b3611c60dc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C86704-CA88-4C93-B7C8-04141E6E0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9BE48A-8AAA-4AAF-9D2D-5C5DE4E39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118e88-b1a4-4ad5-9706-680027a77cab"/>
    <ds:schemaRef ds:uri="afe7f937-a92e-4bdb-baa3-7b3611c60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154</Words>
  <Application>Microsoft Office PowerPoint</Application>
  <PresentationFormat>Widescreen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2_Office Theme</vt:lpstr>
      <vt:lpstr>Custom Design</vt:lpstr>
      <vt:lpstr>RESIDEO_DLS_PPT_01</vt:lpstr>
      <vt:lpstr>4_RESIDEO_DLS_PPT_01</vt:lpstr>
      <vt:lpstr>2_RESIDEO_DLS_PPT_01</vt:lpstr>
      <vt:lpstr>3_RESIDEO_DLS_PPT_01</vt:lpstr>
      <vt:lpstr>1_Custom Design</vt:lpstr>
      <vt:lpstr>2_Custom Design</vt:lpstr>
      <vt:lpstr>3_Custom Design</vt:lpstr>
      <vt:lpstr>4_Custom Design</vt:lpstr>
      <vt:lpstr>1_RESIDEO_DLS_PPT_01</vt:lpstr>
      <vt:lpstr>7_RESIDEO_DLS_PPT_01</vt:lpstr>
      <vt:lpstr>8_RESIDEO_DLS_PPT_01</vt:lpstr>
      <vt:lpstr>9_RESIDEO_DLS_PPT_01</vt:lpstr>
      <vt:lpstr>5_RESIDEO_DLS_PPT_01</vt:lpstr>
      <vt:lpstr>6_RESIDEO_DLS_PPT_01</vt:lpstr>
      <vt:lpstr>PowerPoint Presentation</vt:lpstr>
      <vt:lpstr>Technical Training </vt:lpstr>
      <vt:lpstr>E1 PRO Thermostat (Coming Summer of 2020)</vt:lpstr>
      <vt:lpstr>E1 PRO Thermostat Same as the TH1110DH1003 but with a larger display</vt:lpstr>
      <vt:lpstr>Same terminals as TH1110DH1003 </vt:lpstr>
      <vt:lpstr>E1 PRO Thermostats Technical Information </vt:lpstr>
      <vt:lpstr>E1 PRO Thermostat Features </vt:lpstr>
      <vt:lpstr>Power Method Options Can be battery powered or powered by Common.</vt:lpstr>
      <vt:lpstr>Eligible for Private Label Program</vt:lpstr>
      <vt:lpstr>Sales Training </vt:lpstr>
      <vt:lpstr>WHO? </vt:lpstr>
      <vt:lpstr>WHAT? </vt:lpstr>
      <vt:lpstr>WHY? </vt:lpstr>
      <vt:lpstr>WHERE? </vt:lpstr>
      <vt:lpstr>WHEN? </vt:lpstr>
      <vt:lpstr>HOW? </vt:lpstr>
      <vt:lpstr>End of Training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to Install the Template in PowerPoint</dc:title>
  <dc:creator>Ranjan, Animesh</dc:creator>
  <cp:lastModifiedBy>Kallies, Emily</cp:lastModifiedBy>
  <cp:revision>38</cp:revision>
  <cp:lastPrinted>2019-06-10T19:41:40Z</cp:lastPrinted>
  <dcterms:created xsi:type="dcterms:W3CDTF">2019-12-20T11:29:21Z</dcterms:created>
  <dcterms:modified xsi:type="dcterms:W3CDTF">2020-05-29T16:36:34Z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6d097f84-ee32-43b3-be7e-f381d897f1b0</vt:lpwstr>
  </property>
  <property fmtid="{D5CDD505-2E9C-101B-9397-08002B2CF9AE}" pid="3" name="bjSaver">
    <vt:lpwstr>5CG2p57LUB4TiXLlch0xxEoBbhBvXefx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policy="bf276872-af07-4968-a71d-1c83e80bd0bf" origin="userSelected" xmlns="http://www.boldonj</vt:lpwstr>
  </property>
  <property fmtid="{D5CDD505-2E9C-101B-9397-08002B2CF9AE}" pid="5" name="bjDocumentLabelXML-0">
    <vt:lpwstr>ames.com/2008/01/sie/internal/label"&gt;&lt;element uid="id_protectivemarking_protect" value="" /&gt;&lt;/sisl&gt;</vt:lpwstr>
  </property>
  <property fmtid="{D5CDD505-2E9C-101B-9397-08002B2CF9AE}" pid="6" name="bjDocumentSecurityLabel">
    <vt:lpwstr>Company Internal</vt:lpwstr>
  </property>
  <property fmtid="{D5CDD505-2E9C-101B-9397-08002B2CF9AE}" pid="7" name="BJClassification">
    <vt:lpwstr>Company Internal</vt:lpwstr>
  </property>
  <property fmtid="{D5CDD505-2E9C-101B-9397-08002B2CF9AE}" pid="8" name="ContentTypeId">
    <vt:lpwstr>0x010100D1E90BBC3F731646B7058A866DA52902</vt:lpwstr>
  </property>
</Properties>
</file>